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4"/>
  </p:notesMasterIdLst>
  <p:sldIdLst>
    <p:sldId id="267" r:id="rId2"/>
    <p:sldId id="262" r:id="rId3"/>
    <p:sldId id="257" r:id="rId4"/>
    <p:sldId id="297" r:id="rId5"/>
    <p:sldId id="260" r:id="rId6"/>
    <p:sldId id="258" r:id="rId7"/>
    <p:sldId id="270" r:id="rId8"/>
    <p:sldId id="296" r:id="rId9"/>
    <p:sldId id="273" r:id="rId10"/>
    <p:sldId id="274" r:id="rId11"/>
    <p:sldId id="299" r:id="rId12"/>
    <p:sldId id="277" r:id="rId13"/>
  </p:sldIdLst>
  <p:sldSz cx="9144000" cy="5143500" type="screen16x9"/>
  <p:notesSz cx="6858000" cy="9144000"/>
  <p:embeddedFontLst>
    <p:embeddedFont>
      <p:font typeface="Adelle Sans Devanagari" panose="020B0604020202020204" charset="-78"/>
      <p:regular r:id="rId15"/>
      <p:bold r:id="rId16"/>
    </p:embeddedFont>
    <p:embeddedFont>
      <p:font typeface="Archivo" panose="020B0604020202020204" charset="0"/>
      <p:regular r:id="rId17"/>
      <p:bold r:id="rId17"/>
      <p:italic r:id="rId17"/>
      <p:boldItalic r:id="rId17"/>
    </p:embeddedFont>
    <p:embeddedFont>
      <p:font typeface="DM Sans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A72B7A-97A8-4663-9928-179F681F8231}">
  <a:tblStyle styleId="{72A72B7A-97A8-4663-9928-179F681F823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891"/>
    <p:restoredTop sz="83815"/>
  </p:normalViewPr>
  <p:slideViewPr>
    <p:cSldViewPr snapToGrid="0">
      <p:cViewPr varScale="1">
        <p:scale>
          <a:sx n="122" d="100"/>
          <a:sy n="122" d="100"/>
        </p:scale>
        <p:origin x="882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9AF555-DF40-A847-BAAF-D81AB159012D}" type="doc">
      <dgm:prSet loTypeId="urn:microsoft.com/office/officeart/2005/8/layout/bProcess4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71250B6B-DA27-5F46-9526-6E2B79051E29}">
      <dgm:prSet phldrT="[Text]" custT="1"/>
      <dgm:spPr/>
      <dgm:t>
        <a:bodyPr/>
        <a:lstStyle/>
        <a:p>
          <a:r>
            <a:rPr lang="en-GB" sz="1600" b="0" i="0" u="none" strike="noStrike">
              <a:effectLst/>
              <a:latin typeface="Calibri" panose="020F0502020204030204" pitchFamily="34" charset="0"/>
              <a:cs typeface="Calibri" panose="020F0502020204030204" pitchFamily="34" charset="0"/>
            </a:rPr>
            <a:t>Meet your transplant team</a:t>
          </a:r>
          <a:endParaRPr lang="en-GB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7110C0-6079-1143-87F5-C0BFB515A2BF}" type="parTrans" cxnId="{9C701F35-F9C6-D24A-BA22-FFF7D93250D8}">
      <dgm:prSet/>
      <dgm:spPr/>
      <dgm:t>
        <a:bodyPr/>
        <a:lstStyle/>
        <a:p>
          <a:endParaRPr lang="en-GB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29DDCD2-E9EA-E84A-916E-1F113DE83B03}" type="sibTrans" cxnId="{9C701F35-F9C6-D24A-BA22-FFF7D93250D8}">
      <dgm:prSet/>
      <dgm:spPr/>
      <dgm:t>
        <a:bodyPr/>
        <a:lstStyle/>
        <a:p>
          <a:endParaRPr lang="en-GB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0833DD1-9F40-F34F-9E47-160372C63F39}">
      <dgm:prSet phldrT="[Text]" custT="1"/>
      <dgm:spPr/>
      <dgm:t>
        <a:bodyPr/>
        <a:lstStyle/>
        <a:p>
          <a:r>
            <a:rPr lang="en-GB" sz="1600" b="0" i="0" u="none" dirty="0">
              <a:latin typeface="Calibri" panose="020F0502020204030204" pitchFamily="34" charset="0"/>
              <a:cs typeface="Calibri" panose="020F0502020204030204" pitchFamily="34" charset="0"/>
            </a:rPr>
            <a:t>Detailed assessment and tests </a:t>
          </a:r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(heart, lung, kidney, liver, dental, fertility). </a:t>
          </a:r>
          <a:endParaRPr lang="en-GB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0D85268-6B35-804A-AEA5-05C6C486A568}" type="parTrans" cxnId="{20459D25-E66E-4C4D-82E2-0338CCF9CEDF}">
      <dgm:prSet/>
      <dgm:spPr/>
      <dgm:t>
        <a:bodyPr/>
        <a:lstStyle/>
        <a:p>
          <a:endParaRPr lang="en-GB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901A086-6786-014E-A87C-003E17274939}" type="sibTrans" cxnId="{20459D25-E66E-4C4D-82E2-0338CCF9CEDF}">
      <dgm:prSet/>
      <dgm:spPr/>
      <dgm:t>
        <a:bodyPr/>
        <a:lstStyle/>
        <a:p>
          <a:endParaRPr lang="en-GB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A0C5BF-24CE-8C43-BB5A-3F7DC0B686CD}">
      <dgm:prSet phldrT="[Text]" custT="1"/>
      <dgm:spPr/>
      <dgm:t>
        <a:bodyPr/>
        <a:lstStyle/>
        <a:p>
          <a:r>
            <a:rPr lang="en-GB" sz="1600" b="0" i="0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rPr>
            <a:t>Lifestyle adjustments</a:t>
          </a:r>
          <a:endParaRPr lang="en-GB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5194C59-2343-9A44-9B8B-C6216477C35F}" type="parTrans" cxnId="{37BBFD7A-5986-904A-8986-227E0EA98103}">
      <dgm:prSet/>
      <dgm:spPr/>
      <dgm:t>
        <a:bodyPr/>
        <a:lstStyle/>
        <a:p>
          <a:endParaRPr lang="en-GB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688777A-4580-2842-876E-9BB524169C70}" type="sibTrans" cxnId="{37BBFD7A-5986-904A-8986-227E0EA98103}">
      <dgm:prSet/>
      <dgm:spPr/>
      <dgm:t>
        <a:bodyPr/>
        <a:lstStyle/>
        <a:p>
          <a:endParaRPr lang="en-GB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9DF9EF5-7EE3-7140-AC01-C5A33D652E1D}">
      <dgm:prSet phldrT="[Text]" custT="1"/>
      <dgm:spPr/>
      <dgm:t>
        <a:bodyPr/>
        <a:lstStyle/>
        <a:p>
          <a:r>
            <a:rPr lang="en-GB" sz="1600" dirty="0">
              <a:latin typeface="Calibri" panose="020F0502020204030204" pitchFamily="34" charset="0"/>
              <a:cs typeface="Calibri" panose="020F0502020204030204" pitchFamily="34" charset="0"/>
            </a:rPr>
            <a:t>Tissue Typing (patient and relatives) </a:t>
          </a:r>
        </a:p>
      </dgm:t>
    </dgm:pt>
    <dgm:pt modelId="{8C042CF8-0FD3-FD42-85B7-D06306FDE58B}" type="parTrans" cxnId="{4698BFD0-942F-DA42-B829-F5C061A84EF2}">
      <dgm:prSet/>
      <dgm:spPr/>
      <dgm:t>
        <a:bodyPr/>
        <a:lstStyle/>
        <a:p>
          <a:endParaRPr lang="en-GB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40D1F38-92DD-034D-BE0E-6C5D53DCD493}" type="sibTrans" cxnId="{4698BFD0-942F-DA42-B829-F5C061A84EF2}">
      <dgm:prSet/>
      <dgm:spPr/>
      <dgm:t>
        <a:bodyPr/>
        <a:lstStyle/>
        <a:p>
          <a:endParaRPr lang="en-GB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9536CDF-1AE4-A248-B77D-C46D03D35243}">
      <dgm:prSet phldrT="[Text]" custT="1"/>
      <dgm:spPr/>
      <dgm:t>
        <a:bodyPr/>
        <a:lstStyle/>
        <a:p>
          <a:r>
            <a:rPr lang="en-GB" sz="1600" b="0" i="0" u="none" dirty="0">
              <a:latin typeface="Calibri" panose="020F0502020204030204" pitchFamily="34" charset="0"/>
              <a:cs typeface="Calibri" panose="020F0502020204030204" pitchFamily="34" charset="0"/>
            </a:rPr>
            <a:t>Donor identification and matching</a:t>
          </a:r>
          <a:endParaRPr lang="en-GB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F7F6A4E-2D4A-EF48-BA58-081844E0F5BB}" type="parTrans" cxnId="{0A68A5E5-624E-0C49-9E56-537FB7CA6F33}">
      <dgm:prSet/>
      <dgm:spPr/>
      <dgm:t>
        <a:bodyPr/>
        <a:lstStyle/>
        <a:p>
          <a:endParaRPr lang="en-GB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449A595-8173-4849-A8D3-2D65ADC328AD}" type="sibTrans" cxnId="{0A68A5E5-624E-0C49-9E56-537FB7CA6F33}">
      <dgm:prSet/>
      <dgm:spPr/>
      <dgm:t>
        <a:bodyPr/>
        <a:lstStyle/>
        <a:p>
          <a:endParaRPr lang="en-GB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1EF4EC-BB5D-9849-88FD-289747626B49}">
      <dgm:prSet phldrT="[Text]" custT="1"/>
      <dgm:spPr/>
      <dgm:t>
        <a:bodyPr/>
        <a:lstStyle/>
        <a:p>
          <a:r>
            <a:rPr lang="en-GB" sz="1600" dirty="0">
              <a:latin typeface="Calibri" panose="020F0502020204030204" pitchFamily="34" charset="0"/>
              <a:cs typeface="Calibri" panose="020F0502020204030204" pitchFamily="34" charset="0"/>
            </a:rPr>
            <a:t>Discussion with Multidisciplinary team</a:t>
          </a:r>
        </a:p>
      </dgm:t>
    </dgm:pt>
    <dgm:pt modelId="{E902703C-0CE1-F042-980F-2D6CA74EB67D}" type="parTrans" cxnId="{87C2714F-93F1-B446-AD11-8CE6E3CBD420}">
      <dgm:prSet/>
      <dgm:spPr/>
      <dgm:t>
        <a:bodyPr/>
        <a:lstStyle/>
        <a:p>
          <a:endParaRPr lang="en-GB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EC5EBA0-9CAD-5441-B2DF-7C31EDC2E265}" type="sibTrans" cxnId="{87C2714F-93F1-B446-AD11-8CE6E3CBD420}">
      <dgm:prSet/>
      <dgm:spPr/>
      <dgm:t>
        <a:bodyPr/>
        <a:lstStyle/>
        <a:p>
          <a:endParaRPr lang="en-GB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FC9055A-53DB-E041-934A-1648EA3970AE}">
      <dgm:prSet phldrT="[Text]" custT="1"/>
      <dgm:spPr/>
      <dgm:t>
        <a:bodyPr/>
        <a:lstStyle/>
        <a:p>
          <a:r>
            <a:rPr lang="en-GB" sz="1600" b="0" i="0" u="none" dirty="0">
              <a:latin typeface="Calibri" panose="020F0502020204030204" pitchFamily="34" charset="0"/>
              <a:cs typeface="Calibri" panose="020F0502020204030204" pitchFamily="34" charset="0"/>
            </a:rPr>
            <a:t>Stem cell infusion (D0)</a:t>
          </a:r>
          <a:endParaRPr lang="en-GB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99479B9-9460-DE42-84F0-091D1E1F8B2F}" type="parTrans" cxnId="{DD7156E3-580A-4D49-BECE-DDED9BDABC51}">
      <dgm:prSet/>
      <dgm:spPr/>
      <dgm:t>
        <a:bodyPr/>
        <a:lstStyle/>
        <a:p>
          <a:endParaRPr lang="en-GB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A41A6E7-A714-CE40-A5A9-90993F20E9C6}" type="sibTrans" cxnId="{DD7156E3-580A-4D49-BECE-DDED9BDABC51}">
      <dgm:prSet/>
      <dgm:spPr/>
      <dgm:t>
        <a:bodyPr/>
        <a:lstStyle/>
        <a:p>
          <a:endParaRPr lang="en-GB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BCAC791-FE8E-DC45-A8CD-D47824A76395}">
      <dgm:prSet custT="1"/>
      <dgm:spPr/>
      <dgm:t>
        <a:bodyPr/>
        <a:lstStyle/>
        <a:p>
          <a:r>
            <a:rPr lang="en-GB" sz="1600" b="0" i="0" u="none" dirty="0">
              <a:latin typeface="Calibri" panose="020F0502020204030204" pitchFamily="34" charset="0"/>
              <a:cs typeface="Calibri" panose="020F0502020204030204" pitchFamily="34" charset="0"/>
            </a:rPr>
            <a:t>Conditioning (chemotherapy ± radiotherapy)</a:t>
          </a:r>
          <a:endParaRPr lang="en-GB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F172F30-6ED6-8A4C-A991-B54DA81D55DB}" type="parTrans" cxnId="{CC00B334-295D-1F45-A4A8-71C589AF418A}">
      <dgm:prSet/>
      <dgm:spPr/>
      <dgm:t>
        <a:bodyPr/>
        <a:lstStyle/>
        <a:p>
          <a:endParaRPr lang="en-GB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7CC65DF-DC72-6B4D-BDD2-4A467B4390C0}" type="sibTrans" cxnId="{CC00B334-295D-1F45-A4A8-71C589AF418A}">
      <dgm:prSet/>
      <dgm:spPr/>
      <dgm:t>
        <a:bodyPr/>
        <a:lstStyle/>
        <a:p>
          <a:endParaRPr lang="en-GB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7BA2804-9BE3-D442-87B3-D18994F8761C}">
      <dgm:prSet custT="1"/>
      <dgm:spPr/>
      <dgm:t>
        <a:bodyPr/>
        <a:lstStyle/>
        <a:p>
          <a:r>
            <a:rPr lang="en-GB" sz="1600" dirty="0">
              <a:latin typeface="Calibri" panose="020F0502020204030204" pitchFamily="34" charset="0"/>
              <a:cs typeface="Calibri" panose="020F0502020204030204" pitchFamily="34" charset="0"/>
            </a:rPr>
            <a:t>Transplant Consent</a:t>
          </a:r>
        </a:p>
      </dgm:t>
    </dgm:pt>
    <dgm:pt modelId="{3BB9C413-EF31-BB44-8BFF-D7361EFBF4CD}" type="parTrans" cxnId="{1A399502-E46B-8943-B16D-AF91548C26A2}">
      <dgm:prSet/>
      <dgm:spPr/>
      <dgm:t>
        <a:bodyPr/>
        <a:lstStyle/>
        <a:p>
          <a:endParaRPr lang="en-GB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FE84545-1402-1B4C-A299-4C9C7CBDE9B6}" type="sibTrans" cxnId="{1A399502-E46B-8943-B16D-AF91548C26A2}">
      <dgm:prSet/>
      <dgm:spPr/>
      <dgm:t>
        <a:bodyPr/>
        <a:lstStyle/>
        <a:p>
          <a:endParaRPr lang="en-GB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D00DB90-F93F-9748-BFDF-F8DDA60EF7F0}" type="pres">
      <dgm:prSet presAssocID="{389AF555-DF40-A847-BAAF-D81AB159012D}" presName="Name0" presStyleCnt="0">
        <dgm:presLayoutVars>
          <dgm:dir/>
          <dgm:resizeHandles/>
        </dgm:presLayoutVars>
      </dgm:prSet>
      <dgm:spPr/>
    </dgm:pt>
    <dgm:pt modelId="{11244F87-C3FD-B642-94C2-4FD4F14B7C22}" type="pres">
      <dgm:prSet presAssocID="{71250B6B-DA27-5F46-9526-6E2B79051E29}" presName="compNode" presStyleCnt="0"/>
      <dgm:spPr/>
    </dgm:pt>
    <dgm:pt modelId="{46F64A5B-2E99-AB41-899B-A75E98FA6391}" type="pres">
      <dgm:prSet presAssocID="{71250B6B-DA27-5F46-9526-6E2B79051E29}" presName="dummyConnPt" presStyleCnt="0"/>
      <dgm:spPr/>
    </dgm:pt>
    <dgm:pt modelId="{72A2FDF1-DC3D-F346-8891-2A48491A0098}" type="pres">
      <dgm:prSet presAssocID="{71250B6B-DA27-5F46-9526-6E2B79051E29}" presName="node" presStyleLbl="node1" presStyleIdx="0" presStyleCnt="9">
        <dgm:presLayoutVars>
          <dgm:bulletEnabled val="1"/>
        </dgm:presLayoutVars>
      </dgm:prSet>
      <dgm:spPr/>
    </dgm:pt>
    <dgm:pt modelId="{3B240953-95AC-F84D-99A3-9C8845A7919F}" type="pres">
      <dgm:prSet presAssocID="{E29DDCD2-E9EA-E84A-916E-1F113DE83B03}" presName="sibTrans" presStyleLbl="bgSibTrans2D1" presStyleIdx="0" presStyleCnt="8"/>
      <dgm:spPr/>
    </dgm:pt>
    <dgm:pt modelId="{82B1F14A-91A6-8441-8F72-C8FAF8FDD592}" type="pres">
      <dgm:prSet presAssocID="{69DF9EF5-7EE3-7140-AC01-C5A33D652E1D}" presName="compNode" presStyleCnt="0"/>
      <dgm:spPr/>
    </dgm:pt>
    <dgm:pt modelId="{A34E25CE-39AD-9849-95D4-7C1C9A7FAF54}" type="pres">
      <dgm:prSet presAssocID="{69DF9EF5-7EE3-7140-AC01-C5A33D652E1D}" presName="dummyConnPt" presStyleCnt="0"/>
      <dgm:spPr/>
    </dgm:pt>
    <dgm:pt modelId="{DB469BAB-DDD0-744C-9542-0EAE2129E52C}" type="pres">
      <dgm:prSet presAssocID="{69DF9EF5-7EE3-7140-AC01-C5A33D652E1D}" presName="node" presStyleLbl="node1" presStyleIdx="1" presStyleCnt="9">
        <dgm:presLayoutVars>
          <dgm:bulletEnabled val="1"/>
        </dgm:presLayoutVars>
      </dgm:prSet>
      <dgm:spPr/>
    </dgm:pt>
    <dgm:pt modelId="{F632A8E6-4461-BD4C-9EA5-A756216C91DD}" type="pres">
      <dgm:prSet presAssocID="{540D1F38-92DD-034D-BE0E-6C5D53DCD493}" presName="sibTrans" presStyleLbl="bgSibTrans2D1" presStyleIdx="1" presStyleCnt="8"/>
      <dgm:spPr/>
    </dgm:pt>
    <dgm:pt modelId="{63DEB677-CC6B-A447-9E2E-841B987B631A}" type="pres">
      <dgm:prSet presAssocID="{19536CDF-1AE4-A248-B77D-C46D03D35243}" presName="compNode" presStyleCnt="0"/>
      <dgm:spPr/>
    </dgm:pt>
    <dgm:pt modelId="{6306B2BE-8A01-8141-9F86-D1EE715911E7}" type="pres">
      <dgm:prSet presAssocID="{19536CDF-1AE4-A248-B77D-C46D03D35243}" presName="dummyConnPt" presStyleCnt="0"/>
      <dgm:spPr/>
    </dgm:pt>
    <dgm:pt modelId="{74866468-E8E7-2645-8E06-7D11E36FFBBE}" type="pres">
      <dgm:prSet presAssocID="{19536CDF-1AE4-A248-B77D-C46D03D35243}" presName="node" presStyleLbl="node1" presStyleIdx="2" presStyleCnt="9">
        <dgm:presLayoutVars>
          <dgm:bulletEnabled val="1"/>
        </dgm:presLayoutVars>
      </dgm:prSet>
      <dgm:spPr/>
    </dgm:pt>
    <dgm:pt modelId="{E10F039E-A2C9-D84C-A55D-2A384591350F}" type="pres">
      <dgm:prSet presAssocID="{A449A595-8173-4849-A8D3-2D65ADC328AD}" presName="sibTrans" presStyleLbl="bgSibTrans2D1" presStyleIdx="2" presStyleCnt="8"/>
      <dgm:spPr/>
    </dgm:pt>
    <dgm:pt modelId="{20B0A03E-A1B3-4749-A174-E9FC3E74F7FB}" type="pres">
      <dgm:prSet presAssocID="{40833DD1-9F40-F34F-9E47-160372C63F39}" presName="compNode" presStyleCnt="0"/>
      <dgm:spPr/>
    </dgm:pt>
    <dgm:pt modelId="{87AEB4FF-A79D-4646-B334-2252961365D0}" type="pres">
      <dgm:prSet presAssocID="{40833DD1-9F40-F34F-9E47-160372C63F39}" presName="dummyConnPt" presStyleCnt="0"/>
      <dgm:spPr/>
    </dgm:pt>
    <dgm:pt modelId="{3D0377C7-BD9B-E441-A31A-C598386E05C8}" type="pres">
      <dgm:prSet presAssocID="{40833DD1-9F40-F34F-9E47-160372C63F39}" presName="node" presStyleLbl="node1" presStyleIdx="3" presStyleCnt="9">
        <dgm:presLayoutVars>
          <dgm:bulletEnabled val="1"/>
        </dgm:presLayoutVars>
      </dgm:prSet>
      <dgm:spPr/>
    </dgm:pt>
    <dgm:pt modelId="{43DCF8AD-54B6-0146-9B27-8AC3D12EB3AB}" type="pres">
      <dgm:prSet presAssocID="{A901A086-6786-014E-A87C-003E17274939}" presName="sibTrans" presStyleLbl="bgSibTrans2D1" presStyleIdx="3" presStyleCnt="8"/>
      <dgm:spPr/>
    </dgm:pt>
    <dgm:pt modelId="{1ED5F875-E5BC-5645-9B1E-BE76096C8789}" type="pres">
      <dgm:prSet presAssocID="{AB1EF4EC-BB5D-9849-88FD-289747626B49}" presName="compNode" presStyleCnt="0"/>
      <dgm:spPr/>
    </dgm:pt>
    <dgm:pt modelId="{8482D8E4-1672-C944-9673-1775AC2196A5}" type="pres">
      <dgm:prSet presAssocID="{AB1EF4EC-BB5D-9849-88FD-289747626B49}" presName="dummyConnPt" presStyleCnt="0"/>
      <dgm:spPr/>
    </dgm:pt>
    <dgm:pt modelId="{F6397F55-CBC6-1C4C-95DC-97236A0E0748}" type="pres">
      <dgm:prSet presAssocID="{AB1EF4EC-BB5D-9849-88FD-289747626B49}" presName="node" presStyleLbl="node1" presStyleIdx="4" presStyleCnt="9">
        <dgm:presLayoutVars>
          <dgm:bulletEnabled val="1"/>
        </dgm:presLayoutVars>
      </dgm:prSet>
      <dgm:spPr/>
    </dgm:pt>
    <dgm:pt modelId="{82BA88B3-59CA-A440-BA6B-5C9F0544CFB5}" type="pres">
      <dgm:prSet presAssocID="{DEC5EBA0-9CAD-5441-B2DF-7C31EDC2E265}" presName="sibTrans" presStyleLbl="bgSibTrans2D1" presStyleIdx="4" presStyleCnt="8"/>
      <dgm:spPr/>
    </dgm:pt>
    <dgm:pt modelId="{6FF8DA0F-EA6E-7041-AB6B-E985DD9AA8B6}" type="pres">
      <dgm:prSet presAssocID="{25A0C5BF-24CE-8C43-BB5A-3F7DC0B686CD}" presName="compNode" presStyleCnt="0"/>
      <dgm:spPr/>
    </dgm:pt>
    <dgm:pt modelId="{5B77E361-63A1-514A-A53E-E2F0A116ED42}" type="pres">
      <dgm:prSet presAssocID="{25A0C5BF-24CE-8C43-BB5A-3F7DC0B686CD}" presName="dummyConnPt" presStyleCnt="0"/>
      <dgm:spPr/>
    </dgm:pt>
    <dgm:pt modelId="{53BBB8AE-1393-0749-BFF1-99758149C62D}" type="pres">
      <dgm:prSet presAssocID="{25A0C5BF-24CE-8C43-BB5A-3F7DC0B686CD}" presName="node" presStyleLbl="node1" presStyleIdx="5" presStyleCnt="9">
        <dgm:presLayoutVars>
          <dgm:bulletEnabled val="1"/>
        </dgm:presLayoutVars>
      </dgm:prSet>
      <dgm:spPr/>
    </dgm:pt>
    <dgm:pt modelId="{6DC186C7-DD64-CD48-ACBE-F2BBAEE85C99}" type="pres">
      <dgm:prSet presAssocID="{C688777A-4580-2842-876E-9BB524169C70}" presName="sibTrans" presStyleLbl="bgSibTrans2D1" presStyleIdx="5" presStyleCnt="8"/>
      <dgm:spPr/>
    </dgm:pt>
    <dgm:pt modelId="{20A4F518-51CC-6544-82B5-633FE9180D78}" type="pres">
      <dgm:prSet presAssocID="{67BA2804-9BE3-D442-87B3-D18994F8761C}" presName="compNode" presStyleCnt="0"/>
      <dgm:spPr/>
    </dgm:pt>
    <dgm:pt modelId="{B4E912E1-DD64-8149-92EF-3781CE98FCFE}" type="pres">
      <dgm:prSet presAssocID="{67BA2804-9BE3-D442-87B3-D18994F8761C}" presName="dummyConnPt" presStyleCnt="0"/>
      <dgm:spPr/>
    </dgm:pt>
    <dgm:pt modelId="{6D197E9A-D578-5549-BC1E-E3F12DEB5160}" type="pres">
      <dgm:prSet presAssocID="{67BA2804-9BE3-D442-87B3-D18994F8761C}" presName="node" presStyleLbl="node1" presStyleIdx="6" presStyleCnt="9">
        <dgm:presLayoutVars>
          <dgm:bulletEnabled val="1"/>
        </dgm:presLayoutVars>
      </dgm:prSet>
      <dgm:spPr/>
    </dgm:pt>
    <dgm:pt modelId="{A15560F6-36A5-1148-9B6C-23034C8B3A1A}" type="pres">
      <dgm:prSet presAssocID="{CFE84545-1402-1B4C-A299-4C9C7CBDE9B6}" presName="sibTrans" presStyleLbl="bgSibTrans2D1" presStyleIdx="6" presStyleCnt="8"/>
      <dgm:spPr/>
    </dgm:pt>
    <dgm:pt modelId="{D17AF93F-83F8-D14B-A823-C03FE8CD0E31}" type="pres">
      <dgm:prSet presAssocID="{1BCAC791-FE8E-DC45-A8CD-D47824A76395}" presName="compNode" presStyleCnt="0"/>
      <dgm:spPr/>
    </dgm:pt>
    <dgm:pt modelId="{29FE0AB9-1336-BB42-A03E-4505310991E9}" type="pres">
      <dgm:prSet presAssocID="{1BCAC791-FE8E-DC45-A8CD-D47824A76395}" presName="dummyConnPt" presStyleCnt="0"/>
      <dgm:spPr/>
    </dgm:pt>
    <dgm:pt modelId="{2CB8BF17-2499-924C-9CF3-CE1B18591F47}" type="pres">
      <dgm:prSet presAssocID="{1BCAC791-FE8E-DC45-A8CD-D47824A76395}" presName="node" presStyleLbl="node1" presStyleIdx="7" presStyleCnt="9">
        <dgm:presLayoutVars>
          <dgm:bulletEnabled val="1"/>
        </dgm:presLayoutVars>
      </dgm:prSet>
      <dgm:spPr/>
    </dgm:pt>
    <dgm:pt modelId="{C03971B6-791D-A54E-AFB0-4A9412ED5286}" type="pres">
      <dgm:prSet presAssocID="{C7CC65DF-DC72-6B4D-BDD2-4A467B4390C0}" presName="sibTrans" presStyleLbl="bgSibTrans2D1" presStyleIdx="7" presStyleCnt="8"/>
      <dgm:spPr/>
    </dgm:pt>
    <dgm:pt modelId="{CD807C1B-A244-404C-AD0F-1F7CB8B31EDD}" type="pres">
      <dgm:prSet presAssocID="{CFC9055A-53DB-E041-934A-1648EA3970AE}" presName="compNode" presStyleCnt="0"/>
      <dgm:spPr/>
    </dgm:pt>
    <dgm:pt modelId="{1B50B71D-BE94-A249-ABEC-EEE104B81970}" type="pres">
      <dgm:prSet presAssocID="{CFC9055A-53DB-E041-934A-1648EA3970AE}" presName="dummyConnPt" presStyleCnt="0"/>
      <dgm:spPr/>
    </dgm:pt>
    <dgm:pt modelId="{6FF3F3F7-7CAE-FF4E-9872-54EB52446188}" type="pres">
      <dgm:prSet presAssocID="{CFC9055A-53DB-E041-934A-1648EA3970AE}" presName="node" presStyleLbl="node1" presStyleIdx="8" presStyleCnt="9">
        <dgm:presLayoutVars>
          <dgm:bulletEnabled val="1"/>
        </dgm:presLayoutVars>
      </dgm:prSet>
      <dgm:spPr/>
    </dgm:pt>
  </dgm:ptLst>
  <dgm:cxnLst>
    <dgm:cxn modelId="{1A399502-E46B-8943-B16D-AF91548C26A2}" srcId="{389AF555-DF40-A847-BAAF-D81AB159012D}" destId="{67BA2804-9BE3-D442-87B3-D18994F8761C}" srcOrd="6" destOrd="0" parTransId="{3BB9C413-EF31-BB44-8BFF-D7361EFBF4CD}" sibTransId="{CFE84545-1402-1B4C-A299-4C9C7CBDE9B6}"/>
    <dgm:cxn modelId="{20459D25-E66E-4C4D-82E2-0338CCF9CEDF}" srcId="{389AF555-DF40-A847-BAAF-D81AB159012D}" destId="{40833DD1-9F40-F34F-9E47-160372C63F39}" srcOrd="3" destOrd="0" parTransId="{C0D85268-6B35-804A-AEA5-05C6C486A568}" sibTransId="{A901A086-6786-014E-A87C-003E17274939}"/>
    <dgm:cxn modelId="{983C6B29-8AA2-4C44-931C-611A6903DE66}" type="presOf" srcId="{C7CC65DF-DC72-6B4D-BDD2-4A467B4390C0}" destId="{C03971B6-791D-A54E-AFB0-4A9412ED5286}" srcOrd="0" destOrd="0" presId="urn:microsoft.com/office/officeart/2005/8/layout/bProcess4"/>
    <dgm:cxn modelId="{660CDE2A-147D-924B-BFD3-01F9B42FC3B2}" type="presOf" srcId="{25A0C5BF-24CE-8C43-BB5A-3F7DC0B686CD}" destId="{53BBB8AE-1393-0749-BFF1-99758149C62D}" srcOrd="0" destOrd="0" presId="urn:microsoft.com/office/officeart/2005/8/layout/bProcess4"/>
    <dgm:cxn modelId="{EDFF0430-3773-4A4E-9362-D3991DB71A1B}" type="presOf" srcId="{CFC9055A-53DB-E041-934A-1648EA3970AE}" destId="{6FF3F3F7-7CAE-FF4E-9872-54EB52446188}" srcOrd="0" destOrd="0" presId="urn:microsoft.com/office/officeart/2005/8/layout/bProcess4"/>
    <dgm:cxn modelId="{CC00B334-295D-1F45-A4A8-71C589AF418A}" srcId="{389AF555-DF40-A847-BAAF-D81AB159012D}" destId="{1BCAC791-FE8E-DC45-A8CD-D47824A76395}" srcOrd="7" destOrd="0" parTransId="{2F172F30-6ED6-8A4C-A991-B54DA81D55DB}" sibTransId="{C7CC65DF-DC72-6B4D-BDD2-4A467B4390C0}"/>
    <dgm:cxn modelId="{9C701F35-F9C6-D24A-BA22-FFF7D93250D8}" srcId="{389AF555-DF40-A847-BAAF-D81AB159012D}" destId="{71250B6B-DA27-5F46-9526-6E2B79051E29}" srcOrd="0" destOrd="0" parTransId="{CC7110C0-6079-1143-87F5-C0BFB515A2BF}" sibTransId="{E29DDCD2-E9EA-E84A-916E-1F113DE83B03}"/>
    <dgm:cxn modelId="{D253E93B-B759-CE4F-AE1C-D9EEC20B8D6B}" type="presOf" srcId="{67BA2804-9BE3-D442-87B3-D18994F8761C}" destId="{6D197E9A-D578-5549-BC1E-E3F12DEB5160}" srcOrd="0" destOrd="0" presId="urn:microsoft.com/office/officeart/2005/8/layout/bProcess4"/>
    <dgm:cxn modelId="{B71EAF3D-3084-B241-9D9A-E5AB9FA96C00}" type="presOf" srcId="{540D1F38-92DD-034D-BE0E-6C5D53DCD493}" destId="{F632A8E6-4461-BD4C-9EA5-A756216C91DD}" srcOrd="0" destOrd="0" presId="urn:microsoft.com/office/officeart/2005/8/layout/bProcess4"/>
    <dgm:cxn modelId="{6D94F741-574F-5540-92F6-1039E861C4F7}" type="presOf" srcId="{A449A595-8173-4849-A8D3-2D65ADC328AD}" destId="{E10F039E-A2C9-D84C-A55D-2A384591350F}" srcOrd="0" destOrd="0" presId="urn:microsoft.com/office/officeart/2005/8/layout/bProcess4"/>
    <dgm:cxn modelId="{7527FD64-4D5A-D94E-883C-D6039324DB8C}" type="presOf" srcId="{19536CDF-1AE4-A248-B77D-C46D03D35243}" destId="{74866468-E8E7-2645-8E06-7D11E36FFBBE}" srcOrd="0" destOrd="0" presId="urn:microsoft.com/office/officeart/2005/8/layout/bProcess4"/>
    <dgm:cxn modelId="{E951A565-1197-7049-9289-B9477BC8F725}" type="presOf" srcId="{1BCAC791-FE8E-DC45-A8CD-D47824A76395}" destId="{2CB8BF17-2499-924C-9CF3-CE1B18591F47}" srcOrd="0" destOrd="0" presId="urn:microsoft.com/office/officeart/2005/8/layout/bProcess4"/>
    <dgm:cxn modelId="{87C2714F-93F1-B446-AD11-8CE6E3CBD420}" srcId="{389AF555-DF40-A847-BAAF-D81AB159012D}" destId="{AB1EF4EC-BB5D-9849-88FD-289747626B49}" srcOrd="4" destOrd="0" parTransId="{E902703C-0CE1-F042-980F-2D6CA74EB67D}" sibTransId="{DEC5EBA0-9CAD-5441-B2DF-7C31EDC2E265}"/>
    <dgm:cxn modelId="{9DFA3F72-D83B-0C47-B2F4-B0F4A022336A}" type="presOf" srcId="{CFE84545-1402-1B4C-A299-4C9C7CBDE9B6}" destId="{A15560F6-36A5-1148-9B6C-23034C8B3A1A}" srcOrd="0" destOrd="0" presId="urn:microsoft.com/office/officeart/2005/8/layout/bProcess4"/>
    <dgm:cxn modelId="{37BBFD7A-5986-904A-8986-227E0EA98103}" srcId="{389AF555-DF40-A847-BAAF-D81AB159012D}" destId="{25A0C5BF-24CE-8C43-BB5A-3F7DC0B686CD}" srcOrd="5" destOrd="0" parTransId="{45194C59-2343-9A44-9B8B-C6216477C35F}" sibTransId="{C688777A-4580-2842-876E-9BB524169C70}"/>
    <dgm:cxn modelId="{F6724F83-43B8-D744-8098-3DEF8326D14B}" type="presOf" srcId="{DEC5EBA0-9CAD-5441-B2DF-7C31EDC2E265}" destId="{82BA88B3-59CA-A440-BA6B-5C9F0544CFB5}" srcOrd="0" destOrd="0" presId="urn:microsoft.com/office/officeart/2005/8/layout/bProcess4"/>
    <dgm:cxn modelId="{83346E84-08FE-A842-9844-76AAF694C346}" type="presOf" srcId="{69DF9EF5-7EE3-7140-AC01-C5A33D652E1D}" destId="{DB469BAB-DDD0-744C-9542-0EAE2129E52C}" srcOrd="0" destOrd="0" presId="urn:microsoft.com/office/officeart/2005/8/layout/bProcess4"/>
    <dgm:cxn modelId="{92F90398-4A54-D942-B88B-408316760BE4}" type="presOf" srcId="{AB1EF4EC-BB5D-9849-88FD-289747626B49}" destId="{F6397F55-CBC6-1C4C-95DC-97236A0E0748}" srcOrd="0" destOrd="0" presId="urn:microsoft.com/office/officeart/2005/8/layout/bProcess4"/>
    <dgm:cxn modelId="{0E579EAA-BBAC-DC4E-BF02-19335C37C3A4}" type="presOf" srcId="{A901A086-6786-014E-A87C-003E17274939}" destId="{43DCF8AD-54B6-0146-9B27-8AC3D12EB3AB}" srcOrd="0" destOrd="0" presId="urn:microsoft.com/office/officeart/2005/8/layout/bProcess4"/>
    <dgm:cxn modelId="{5D231EB8-D653-6147-A45E-CD5203208A2A}" type="presOf" srcId="{71250B6B-DA27-5F46-9526-6E2B79051E29}" destId="{72A2FDF1-DC3D-F346-8891-2A48491A0098}" srcOrd="0" destOrd="0" presId="urn:microsoft.com/office/officeart/2005/8/layout/bProcess4"/>
    <dgm:cxn modelId="{ECFBCBCF-16E3-6C46-B2E6-897132A4F31D}" type="presOf" srcId="{389AF555-DF40-A847-BAAF-D81AB159012D}" destId="{2D00DB90-F93F-9748-BFDF-F8DDA60EF7F0}" srcOrd="0" destOrd="0" presId="urn:microsoft.com/office/officeart/2005/8/layout/bProcess4"/>
    <dgm:cxn modelId="{4698BFD0-942F-DA42-B829-F5C061A84EF2}" srcId="{389AF555-DF40-A847-BAAF-D81AB159012D}" destId="{69DF9EF5-7EE3-7140-AC01-C5A33D652E1D}" srcOrd="1" destOrd="0" parTransId="{8C042CF8-0FD3-FD42-85B7-D06306FDE58B}" sibTransId="{540D1F38-92DD-034D-BE0E-6C5D53DCD493}"/>
    <dgm:cxn modelId="{DC8702D1-68A3-D545-B546-A4812B726A80}" type="presOf" srcId="{E29DDCD2-E9EA-E84A-916E-1F113DE83B03}" destId="{3B240953-95AC-F84D-99A3-9C8845A7919F}" srcOrd="0" destOrd="0" presId="urn:microsoft.com/office/officeart/2005/8/layout/bProcess4"/>
    <dgm:cxn modelId="{5E2295DC-A835-CD41-B618-8C0C2637B8F8}" type="presOf" srcId="{40833DD1-9F40-F34F-9E47-160372C63F39}" destId="{3D0377C7-BD9B-E441-A31A-C598386E05C8}" srcOrd="0" destOrd="0" presId="urn:microsoft.com/office/officeart/2005/8/layout/bProcess4"/>
    <dgm:cxn modelId="{DD7156E3-580A-4D49-BECE-DDED9BDABC51}" srcId="{389AF555-DF40-A847-BAAF-D81AB159012D}" destId="{CFC9055A-53DB-E041-934A-1648EA3970AE}" srcOrd="8" destOrd="0" parTransId="{399479B9-9460-DE42-84F0-091D1E1F8B2F}" sibTransId="{DA41A6E7-A714-CE40-A5A9-90993F20E9C6}"/>
    <dgm:cxn modelId="{0A68A5E5-624E-0C49-9E56-537FB7CA6F33}" srcId="{389AF555-DF40-A847-BAAF-D81AB159012D}" destId="{19536CDF-1AE4-A248-B77D-C46D03D35243}" srcOrd="2" destOrd="0" parTransId="{DF7F6A4E-2D4A-EF48-BA58-081844E0F5BB}" sibTransId="{A449A595-8173-4849-A8D3-2D65ADC328AD}"/>
    <dgm:cxn modelId="{49C119EF-99B6-D04A-A6B7-F95A8068B1ED}" type="presOf" srcId="{C688777A-4580-2842-876E-9BB524169C70}" destId="{6DC186C7-DD64-CD48-ACBE-F2BBAEE85C99}" srcOrd="0" destOrd="0" presId="urn:microsoft.com/office/officeart/2005/8/layout/bProcess4"/>
    <dgm:cxn modelId="{6AC58D16-A4FB-8044-B57C-7F322F096C98}" type="presParOf" srcId="{2D00DB90-F93F-9748-BFDF-F8DDA60EF7F0}" destId="{11244F87-C3FD-B642-94C2-4FD4F14B7C22}" srcOrd="0" destOrd="0" presId="urn:microsoft.com/office/officeart/2005/8/layout/bProcess4"/>
    <dgm:cxn modelId="{C57FF584-BF72-2141-8657-75CDC2A2E092}" type="presParOf" srcId="{11244F87-C3FD-B642-94C2-4FD4F14B7C22}" destId="{46F64A5B-2E99-AB41-899B-A75E98FA6391}" srcOrd="0" destOrd="0" presId="urn:microsoft.com/office/officeart/2005/8/layout/bProcess4"/>
    <dgm:cxn modelId="{ED9F3884-FE0D-3842-828F-EF5C4BC3B452}" type="presParOf" srcId="{11244F87-C3FD-B642-94C2-4FD4F14B7C22}" destId="{72A2FDF1-DC3D-F346-8891-2A48491A0098}" srcOrd="1" destOrd="0" presId="urn:microsoft.com/office/officeart/2005/8/layout/bProcess4"/>
    <dgm:cxn modelId="{1FF7524F-5036-B64F-AC6E-43531FDCFCAF}" type="presParOf" srcId="{2D00DB90-F93F-9748-BFDF-F8DDA60EF7F0}" destId="{3B240953-95AC-F84D-99A3-9C8845A7919F}" srcOrd="1" destOrd="0" presId="urn:microsoft.com/office/officeart/2005/8/layout/bProcess4"/>
    <dgm:cxn modelId="{F98A6798-9F7D-024B-8441-A31E5E46F5EF}" type="presParOf" srcId="{2D00DB90-F93F-9748-BFDF-F8DDA60EF7F0}" destId="{82B1F14A-91A6-8441-8F72-C8FAF8FDD592}" srcOrd="2" destOrd="0" presId="urn:microsoft.com/office/officeart/2005/8/layout/bProcess4"/>
    <dgm:cxn modelId="{42D2F3E4-F840-994F-90D8-9E2EDC2DC441}" type="presParOf" srcId="{82B1F14A-91A6-8441-8F72-C8FAF8FDD592}" destId="{A34E25CE-39AD-9849-95D4-7C1C9A7FAF54}" srcOrd="0" destOrd="0" presId="urn:microsoft.com/office/officeart/2005/8/layout/bProcess4"/>
    <dgm:cxn modelId="{F43CADAD-84DC-CF40-9277-FA6CAEA8A1BF}" type="presParOf" srcId="{82B1F14A-91A6-8441-8F72-C8FAF8FDD592}" destId="{DB469BAB-DDD0-744C-9542-0EAE2129E52C}" srcOrd="1" destOrd="0" presId="urn:microsoft.com/office/officeart/2005/8/layout/bProcess4"/>
    <dgm:cxn modelId="{8A54AD5E-9A58-6D40-9815-1B066D8E453F}" type="presParOf" srcId="{2D00DB90-F93F-9748-BFDF-F8DDA60EF7F0}" destId="{F632A8E6-4461-BD4C-9EA5-A756216C91DD}" srcOrd="3" destOrd="0" presId="urn:microsoft.com/office/officeart/2005/8/layout/bProcess4"/>
    <dgm:cxn modelId="{7ACF3C96-B14C-1740-81D9-B08A86B15F40}" type="presParOf" srcId="{2D00DB90-F93F-9748-BFDF-F8DDA60EF7F0}" destId="{63DEB677-CC6B-A447-9E2E-841B987B631A}" srcOrd="4" destOrd="0" presId="urn:microsoft.com/office/officeart/2005/8/layout/bProcess4"/>
    <dgm:cxn modelId="{B8659B7A-AD07-544A-89F2-7269A167D0A9}" type="presParOf" srcId="{63DEB677-CC6B-A447-9E2E-841B987B631A}" destId="{6306B2BE-8A01-8141-9F86-D1EE715911E7}" srcOrd="0" destOrd="0" presId="urn:microsoft.com/office/officeart/2005/8/layout/bProcess4"/>
    <dgm:cxn modelId="{1FCE8278-E1BD-E84A-AE64-60565E198E87}" type="presParOf" srcId="{63DEB677-CC6B-A447-9E2E-841B987B631A}" destId="{74866468-E8E7-2645-8E06-7D11E36FFBBE}" srcOrd="1" destOrd="0" presId="urn:microsoft.com/office/officeart/2005/8/layout/bProcess4"/>
    <dgm:cxn modelId="{26302B0D-9B5E-2046-BE52-776AF250A6CD}" type="presParOf" srcId="{2D00DB90-F93F-9748-BFDF-F8DDA60EF7F0}" destId="{E10F039E-A2C9-D84C-A55D-2A384591350F}" srcOrd="5" destOrd="0" presId="urn:microsoft.com/office/officeart/2005/8/layout/bProcess4"/>
    <dgm:cxn modelId="{08FC2972-4B71-6748-ABD2-11496FAAF8CF}" type="presParOf" srcId="{2D00DB90-F93F-9748-BFDF-F8DDA60EF7F0}" destId="{20B0A03E-A1B3-4749-A174-E9FC3E74F7FB}" srcOrd="6" destOrd="0" presId="urn:microsoft.com/office/officeart/2005/8/layout/bProcess4"/>
    <dgm:cxn modelId="{193CB945-BDCE-DB44-9282-BF20F16F17E5}" type="presParOf" srcId="{20B0A03E-A1B3-4749-A174-E9FC3E74F7FB}" destId="{87AEB4FF-A79D-4646-B334-2252961365D0}" srcOrd="0" destOrd="0" presId="urn:microsoft.com/office/officeart/2005/8/layout/bProcess4"/>
    <dgm:cxn modelId="{49772DEB-E485-1A40-911F-7F0BE2653EE2}" type="presParOf" srcId="{20B0A03E-A1B3-4749-A174-E9FC3E74F7FB}" destId="{3D0377C7-BD9B-E441-A31A-C598386E05C8}" srcOrd="1" destOrd="0" presId="urn:microsoft.com/office/officeart/2005/8/layout/bProcess4"/>
    <dgm:cxn modelId="{B58BAD2D-D335-2D44-8245-1B9E7DC4C5D8}" type="presParOf" srcId="{2D00DB90-F93F-9748-BFDF-F8DDA60EF7F0}" destId="{43DCF8AD-54B6-0146-9B27-8AC3D12EB3AB}" srcOrd="7" destOrd="0" presId="urn:microsoft.com/office/officeart/2005/8/layout/bProcess4"/>
    <dgm:cxn modelId="{3348A56D-A367-DE4D-AA4E-0F879F909511}" type="presParOf" srcId="{2D00DB90-F93F-9748-BFDF-F8DDA60EF7F0}" destId="{1ED5F875-E5BC-5645-9B1E-BE76096C8789}" srcOrd="8" destOrd="0" presId="urn:microsoft.com/office/officeart/2005/8/layout/bProcess4"/>
    <dgm:cxn modelId="{CFCBD17D-8998-BA4F-92D0-A365C2279F72}" type="presParOf" srcId="{1ED5F875-E5BC-5645-9B1E-BE76096C8789}" destId="{8482D8E4-1672-C944-9673-1775AC2196A5}" srcOrd="0" destOrd="0" presId="urn:microsoft.com/office/officeart/2005/8/layout/bProcess4"/>
    <dgm:cxn modelId="{08950283-019B-E446-B5B1-7C2A77F377AE}" type="presParOf" srcId="{1ED5F875-E5BC-5645-9B1E-BE76096C8789}" destId="{F6397F55-CBC6-1C4C-95DC-97236A0E0748}" srcOrd="1" destOrd="0" presId="urn:microsoft.com/office/officeart/2005/8/layout/bProcess4"/>
    <dgm:cxn modelId="{E21457A1-E845-6947-9117-265E382B81C2}" type="presParOf" srcId="{2D00DB90-F93F-9748-BFDF-F8DDA60EF7F0}" destId="{82BA88B3-59CA-A440-BA6B-5C9F0544CFB5}" srcOrd="9" destOrd="0" presId="urn:microsoft.com/office/officeart/2005/8/layout/bProcess4"/>
    <dgm:cxn modelId="{9BAF3DF9-A6AC-3245-A1D0-581B64444684}" type="presParOf" srcId="{2D00DB90-F93F-9748-BFDF-F8DDA60EF7F0}" destId="{6FF8DA0F-EA6E-7041-AB6B-E985DD9AA8B6}" srcOrd="10" destOrd="0" presId="urn:microsoft.com/office/officeart/2005/8/layout/bProcess4"/>
    <dgm:cxn modelId="{17733703-7711-FC41-9993-5DAFD408BB98}" type="presParOf" srcId="{6FF8DA0F-EA6E-7041-AB6B-E985DD9AA8B6}" destId="{5B77E361-63A1-514A-A53E-E2F0A116ED42}" srcOrd="0" destOrd="0" presId="urn:microsoft.com/office/officeart/2005/8/layout/bProcess4"/>
    <dgm:cxn modelId="{DDAD15D3-1A17-9E4D-9B10-C2130973224C}" type="presParOf" srcId="{6FF8DA0F-EA6E-7041-AB6B-E985DD9AA8B6}" destId="{53BBB8AE-1393-0749-BFF1-99758149C62D}" srcOrd="1" destOrd="0" presId="urn:microsoft.com/office/officeart/2005/8/layout/bProcess4"/>
    <dgm:cxn modelId="{DC3AE835-59C0-9149-A976-D30305F0DD6C}" type="presParOf" srcId="{2D00DB90-F93F-9748-BFDF-F8DDA60EF7F0}" destId="{6DC186C7-DD64-CD48-ACBE-F2BBAEE85C99}" srcOrd="11" destOrd="0" presId="urn:microsoft.com/office/officeart/2005/8/layout/bProcess4"/>
    <dgm:cxn modelId="{7A8BE0FE-E228-1D43-903B-3EDDAC2CADC9}" type="presParOf" srcId="{2D00DB90-F93F-9748-BFDF-F8DDA60EF7F0}" destId="{20A4F518-51CC-6544-82B5-633FE9180D78}" srcOrd="12" destOrd="0" presId="urn:microsoft.com/office/officeart/2005/8/layout/bProcess4"/>
    <dgm:cxn modelId="{811DED78-521D-EE41-89C3-AE702CABFCB3}" type="presParOf" srcId="{20A4F518-51CC-6544-82B5-633FE9180D78}" destId="{B4E912E1-DD64-8149-92EF-3781CE98FCFE}" srcOrd="0" destOrd="0" presId="urn:microsoft.com/office/officeart/2005/8/layout/bProcess4"/>
    <dgm:cxn modelId="{C3A8B571-C3BA-FC44-8DF1-64FD2444A8CD}" type="presParOf" srcId="{20A4F518-51CC-6544-82B5-633FE9180D78}" destId="{6D197E9A-D578-5549-BC1E-E3F12DEB5160}" srcOrd="1" destOrd="0" presId="urn:microsoft.com/office/officeart/2005/8/layout/bProcess4"/>
    <dgm:cxn modelId="{03F69BAE-18BE-764E-AEDC-E405B695A9EA}" type="presParOf" srcId="{2D00DB90-F93F-9748-BFDF-F8DDA60EF7F0}" destId="{A15560F6-36A5-1148-9B6C-23034C8B3A1A}" srcOrd="13" destOrd="0" presId="urn:microsoft.com/office/officeart/2005/8/layout/bProcess4"/>
    <dgm:cxn modelId="{46127677-9F55-5C41-A948-8E7C6DD0F521}" type="presParOf" srcId="{2D00DB90-F93F-9748-BFDF-F8DDA60EF7F0}" destId="{D17AF93F-83F8-D14B-A823-C03FE8CD0E31}" srcOrd="14" destOrd="0" presId="urn:microsoft.com/office/officeart/2005/8/layout/bProcess4"/>
    <dgm:cxn modelId="{E0C41793-0894-7644-94F2-101B0A459429}" type="presParOf" srcId="{D17AF93F-83F8-D14B-A823-C03FE8CD0E31}" destId="{29FE0AB9-1336-BB42-A03E-4505310991E9}" srcOrd="0" destOrd="0" presId="urn:microsoft.com/office/officeart/2005/8/layout/bProcess4"/>
    <dgm:cxn modelId="{83EBAE20-10A8-DA4D-B817-90E66514D337}" type="presParOf" srcId="{D17AF93F-83F8-D14B-A823-C03FE8CD0E31}" destId="{2CB8BF17-2499-924C-9CF3-CE1B18591F47}" srcOrd="1" destOrd="0" presId="urn:microsoft.com/office/officeart/2005/8/layout/bProcess4"/>
    <dgm:cxn modelId="{BBB34405-D3CB-3840-AB13-D9442C0B9F38}" type="presParOf" srcId="{2D00DB90-F93F-9748-BFDF-F8DDA60EF7F0}" destId="{C03971B6-791D-A54E-AFB0-4A9412ED5286}" srcOrd="15" destOrd="0" presId="urn:microsoft.com/office/officeart/2005/8/layout/bProcess4"/>
    <dgm:cxn modelId="{056F4053-7868-404E-9A92-4858D38B812E}" type="presParOf" srcId="{2D00DB90-F93F-9748-BFDF-F8DDA60EF7F0}" destId="{CD807C1B-A244-404C-AD0F-1F7CB8B31EDD}" srcOrd="16" destOrd="0" presId="urn:microsoft.com/office/officeart/2005/8/layout/bProcess4"/>
    <dgm:cxn modelId="{6D272D9F-DBA1-8F47-802B-8A498AB5AAB8}" type="presParOf" srcId="{CD807C1B-A244-404C-AD0F-1F7CB8B31EDD}" destId="{1B50B71D-BE94-A249-ABEC-EEE104B81970}" srcOrd="0" destOrd="0" presId="urn:microsoft.com/office/officeart/2005/8/layout/bProcess4"/>
    <dgm:cxn modelId="{02B34F5B-049D-D14E-929C-2C3790AC863F}" type="presParOf" srcId="{CD807C1B-A244-404C-AD0F-1F7CB8B31EDD}" destId="{6FF3F3F7-7CAE-FF4E-9872-54EB52446188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240953-95AC-F84D-99A3-9C8845A7919F}">
      <dsp:nvSpPr>
        <dsp:cNvPr id="0" name=""/>
        <dsp:cNvSpPr/>
      </dsp:nvSpPr>
      <dsp:spPr>
        <a:xfrm rot="5400000">
          <a:off x="303717" y="908175"/>
          <a:ext cx="1417845" cy="17114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2FDF1-DC3D-F346-8891-2A48491A0098}">
      <dsp:nvSpPr>
        <dsp:cNvPr id="0" name=""/>
        <dsp:cNvSpPr/>
      </dsp:nvSpPr>
      <dsp:spPr>
        <a:xfrm>
          <a:off x="628159" y="764"/>
          <a:ext cx="1901569" cy="114094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u="none" strike="noStrike" kern="1200">
              <a:effectLst/>
              <a:latin typeface="Calibri" panose="020F0502020204030204" pitchFamily="34" charset="0"/>
              <a:cs typeface="Calibri" panose="020F0502020204030204" pitchFamily="34" charset="0"/>
            </a:rPr>
            <a:t>Meet your transplant team</a:t>
          </a:r>
          <a:endParaRPr lang="en-GB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61576" y="34181"/>
        <a:ext cx="1834735" cy="1074107"/>
      </dsp:txXfrm>
    </dsp:sp>
    <dsp:sp modelId="{F632A8E6-4461-BD4C-9EA5-A756216C91DD}">
      <dsp:nvSpPr>
        <dsp:cNvPr id="0" name=""/>
        <dsp:cNvSpPr/>
      </dsp:nvSpPr>
      <dsp:spPr>
        <a:xfrm rot="5400000">
          <a:off x="303717" y="2334352"/>
          <a:ext cx="1417845" cy="171141"/>
        </a:xfrm>
        <a:prstGeom prst="rect">
          <a:avLst/>
        </a:prstGeom>
        <a:solidFill>
          <a:schemeClr val="accent5">
            <a:hueOff val="-680458"/>
            <a:satOff val="5026"/>
            <a:lumOff val="252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469BAB-DDD0-744C-9542-0EAE2129E52C}">
      <dsp:nvSpPr>
        <dsp:cNvPr id="0" name=""/>
        <dsp:cNvSpPr/>
      </dsp:nvSpPr>
      <dsp:spPr>
        <a:xfrm>
          <a:off x="628159" y="1426941"/>
          <a:ext cx="1901569" cy="1140941"/>
        </a:xfrm>
        <a:prstGeom prst="roundRect">
          <a:avLst>
            <a:gd name="adj" fmla="val 10000"/>
          </a:avLst>
        </a:prstGeom>
        <a:solidFill>
          <a:schemeClr val="accent5">
            <a:hueOff val="-595401"/>
            <a:satOff val="4398"/>
            <a:lumOff val="22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Calibri" panose="020F0502020204030204" pitchFamily="34" charset="0"/>
              <a:cs typeface="Calibri" panose="020F0502020204030204" pitchFamily="34" charset="0"/>
            </a:rPr>
            <a:t>Tissue Typing (patient and relatives) </a:t>
          </a:r>
        </a:p>
      </dsp:txBody>
      <dsp:txXfrm>
        <a:off x="661576" y="1460358"/>
        <a:ext cx="1834735" cy="1074107"/>
      </dsp:txXfrm>
    </dsp:sp>
    <dsp:sp modelId="{E10F039E-A2C9-D84C-A55D-2A384591350F}">
      <dsp:nvSpPr>
        <dsp:cNvPr id="0" name=""/>
        <dsp:cNvSpPr/>
      </dsp:nvSpPr>
      <dsp:spPr>
        <a:xfrm>
          <a:off x="1016805" y="3047441"/>
          <a:ext cx="2520755" cy="171141"/>
        </a:xfrm>
        <a:prstGeom prst="rect">
          <a:avLst/>
        </a:prstGeom>
        <a:solidFill>
          <a:schemeClr val="accent5">
            <a:hueOff val="-1360916"/>
            <a:satOff val="10052"/>
            <a:lumOff val="504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866468-E8E7-2645-8E06-7D11E36FFBBE}">
      <dsp:nvSpPr>
        <dsp:cNvPr id="0" name=""/>
        <dsp:cNvSpPr/>
      </dsp:nvSpPr>
      <dsp:spPr>
        <a:xfrm>
          <a:off x="628159" y="2853118"/>
          <a:ext cx="1901569" cy="1140941"/>
        </a:xfrm>
        <a:prstGeom prst="roundRect">
          <a:avLst>
            <a:gd name="adj" fmla="val 10000"/>
          </a:avLst>
        </a:prstGeom>
        <a:solidFill>
          <a:schemeClr val="accent5">
            <a:hueOff val="-1190801"/>
            <a:satOff val="8796"/>
            <a:lumOff val="4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Donor identification and matching</a:t>
          </a:r>
          <a:endParaRPr lang="en-GB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61576" y="2886535"/>
        <a:ext cx="1834735" cy="1074107"/>
      </dsp:txXfrm>
    </dsp:sp>
    <dsp:sp modelId="{43DCF8AD-54B6-0146-9B27-8AC3D12EB3AB}">
      <dsp:nvSpPr>
        <dsp:cNvPr id="0" name=""/>
        <dsp:cNvSpPr/>
      </dsp:nvSpPr>
      <dsp:spPr>
        <a:xfrm rot="16200000">
          <a:off x="2832804" y="2334352"/>
          <a:ext cx="1417845" cy="171141"/>
        </a:xfrm>
        <a:prstGeom prst="rect">
          <a:avLst/>
        </a:prstGeom>
        <a:solidFill>
          <a:schemeClr val="accent5">
            <a:hueOff val="-2041374"/>
            <a:satOff val="15078"/>
            <a:lumOff val="75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0377C7-BD9B-E441-A31A-C598386E05C8}">
      <dsp:nvSpPr>
        <dsp:cNvPr id="0" name=""/>
        <dsp:cNvSpPr/>
      </dsp:nvSpPr>
      <dsp:spPr>
        <a:xfrm>
          <a:off x="3157247" y="2853118"/>
          <a:ext cx="1901569" cy="1140941"/>
        </a:xfrm>
        <a:prstGeom prst="roundRect">
          <a:avLst>
            <a:gd name="adj" fmla="val 10000"/>
          </a:avLst>
        </a:prstGeom>
        <a:solidFill>
          <a:schemeClr val="accent5">
            <a:hueOff val="-1786202"/>
            <a:satOff val="13194"/>
            <a:lumOff val="66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Detailed assessment and tests </a:t>
          </a: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(heart, lung, kidney, liver, dental, fertility). </a:t>
          </a:r>
          <a:endParaRPr lang="en-GB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190664" y="2886535"/>
        <a:ext cx="1834735" cy="1074107"/>
      </dsp:txXfrm>
    </dsp:sp>
    <dsp:sp modelId="{82BA88B3-59CA-A440-BA6B-5C9F0544CFB5}">
      <dsp:nvSpPr>
        <dsp:cNvPr id="0" name=""/>
        <dsp:cNvSpPr/>
      </dsp:nvSpPr>
      <dsp:spPr>
        <a:xfrm rot="16200000">
          <a:off x="2832804" y="908175"/>
          <a:ext cx="1417845" cy="171141"/>
        </a:xfrm>
        <a:prstGeom prst="rect">
          <a:avLst/>
        </a:prstGeom>
        <a:solidFill>
          <a:schemeClr val="accent5">
            <a:hueOff val="-2721831"/>
            <a:satOff val="20105"/>
            <a:lumOff val="100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397F55-CBC6-1C4C-95DC-97236A0E0748}">
      <dsp:nvSpPr>
        <dsp:cNvPr id="0" name=""/>
        <dsp:cNvSpPr/>
      </dsp:nvSpPr>
      <dsp:spPr>
        <a:xfrm>
          <a:off x="3157247" y="1426941"/>
          <a:ext cx="1901569" cy="1140941"/>
        </a:xfrm>
        <a:prstGeom prst="roundRect">
          <a:avLst>
            <a:gd name="adj" fmla="val 10000"/>
          </a:avLst>
        </a:prstGeom>
        <a:solidFill>
          <a:schemeClr val="accent5">
            <a:hueOff val="-2381602"/>
            <a:satOff val="17592"/>
            <a:lumOff val="8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Calibri" panose="020F0502020204030204" pitchFamily="34" charset="0"/>
              <a:cs typeface="Calibri" panose="020F0502020204030204" pitchFamily="34" charset="0"/>
            </a:rPr>
            <a:t>Discussion with Multidisciplinary team</a:t>
          </a:r>
        </a:p>
      </dsp:txBody>
      <dsp:txXfrm>
        <a:off x="3190664" y="1460358"/>
        <a:ext cx="1834735" cy="1074107"/>
      </dsp:txXfrm>
    </dsp:sp>
    <dsp:sp modelId="{6DC186C7-DD64-CD48-ACBE-F2BBAEE85C99}">
      <dsp:nvSpPr>
        <dsp:cNvPr id="0" name=""/>
        <dsp:cNvSpPr/>
      </dsp:nvSpPr>
      <dsp:spPr>
        <a:xfrm>
          <a:off x="3545893" y="195086"/>
          <a:ext cx="2520755" cy="171141"/>
        </a:xfrm>
        <a:prstGeom prst="rect">
          <a:avLst/>
        </a:prstGeom>
        <a:solidFill>
          <a:schemeClr val="accent5">
            <a:hueOff val="-3402289"/>
            <a:satOff val="25131"/>
            <a:lumOff val="126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BB8AE-1393-0749-BFF1-99758149C62D}">
      <dsp:nvSpPr>
        <dsp:cNvPr id="0" name=""/>
        <dsp:cNvSpPr/>
      </dsp:nvSpPr>
      <dsp:spPr>
        <a:xfrm>
          <a:off x="3157247" y="764"/>
          <a:ext cx="1901569" cy="1140941"/>
        </a:xfrm>
        <a:prstGeom prst="roundRect">
          <a:avLst>
            <a:gd name="adj" fmla="val 10000"/>
          </a:avLst>
        </a:prstGeom>
        <a:solidFill>
          <a:schemeClr val="accent5">
            <a:hueOff val="-2977003"/>
            <a:satOff val="21989"/>
            <a:lumOff val="110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u="none" strike="noStrike" kern="1200" dirty="0">
              <a:effectLst/>
              <a:latin typeface="Calibri" panose="020F0502020204030204" pitchFamily="34" charset="0"/>
              <a:cs typeface="Calibri" panose="020F0502020204030204" pitchFamily="34" charset="0"/>
            </a:rPr>
            <a:t>Lifestyle adjustments</a:t>
          </a:r>
          <a:endParaRPr lang="en-GB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190664" y="34181"/>
        <a:ext cx="1834735" cy="1074107"/>
      </dsp:txXfrm>
    </dsp:sp>
    <dsp:sp modelId="{A15560F6-36A5-1148-9B6C-23034C8B3A1A}">
      <dsp:nvSpPr>
        <dsp:cNvPr id="0" name=""/>
        <dsp:cNvSpPr/>
      </dsp:nvSpPr>
      <dsp:spPr>
        <a:xfrm rot="5400000">
          <a:off x="5361892" y="908175"/>
          <a:ext cx="1417845" cy="171141"/>
        </a:xfrm>
        <a:prstGeom prst="rect">
          <a:avLst/>
        </a:prstGeom>
        <a:solidFill>
          <a:schemeClr val="accent5">
            <a:hueOff val="-4082747"/>
            <a:satOff val="30157"/>
            <a:lumOff val="151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197E9A-D578-5549-BC1E-E3F12DEB5160}">
      <dsp:nvSpPr>
        <dsp:cNvPr id="0" name=""/>
        <dsp:cNvSpPr/>
      </dsp:nvSpPr>
      <dsp:spPr>
        <a:xfrm>
          <a:off x="5686334" y="764"/>
          <a:ext cx="1901569" cy="1140941"/>
        </a:xfrm>
        <a:prstGeom prst="roundRect">
          <a:avLst>
            <a:gd name="adj" fmla="val 10000"/>
          </a:avLst>
        </a:prstGeom>
        <a:solidFill>
          <a:schemeClr val="accent5">
            <a:hueOff val="-3572404"/>
            <a:satOff val="26387"/>
            <a:lumOff val="13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Calibri" panose="020F0502020204030204" pitchFamily="34" charset="0"/>
              <a:cs typeface="Calibri" panose="020F0502020204030204" pitchFamily="34" charset="0"/>
            </a:rPr>
            <a:t>Transplant Consent</a:t>
          </a:r>
        </a:p>
      </dsp:txBody>
      <dsp:txXfrm>
        <a:off x="5719751" y="34181"/>
        <a:ext cx="1834735" cy="1074107"/>
      </dsp:txXfrm>
    </dsp:sp>
    <dsp:sp modelId="{C03971B6-791D-A54E-AFB0-4A9412ED5286}">
      <dsp:nvSpPr>
        <dsp:cNvPr id="0" name=""/>
        <dsp:cNvSpPr/>
      </dsp:nvSpPr>
      <dsp:spPr>
        <a:xfrm rot="5400000">
          <a:off x="5361892" y="2334352"/>
          <a:ext cx="1417845" cy="171141"/>
        </a:xfrm>
        <a:prstGeom prst="rect">
          <a:avLst/>
        </a:prstGeom>
        <a:solidFill>
          <a:schemeClr val="accent5">
            <a:hueOff val="-4763205"/>
            <a:satOff val="35183"/>
            <a:lumOff val="1764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8BF17-2499-924C-9CF3-CE1B18591F47}">
      <dsp:nvSpPr>
        <dsp:cNvPr id="0" name=""/>
        <dsp:cNvSpPr/>
      </dsp:nvSpPr>
      <dsp:spPr>
        <a:xfrm>
          <a:off x="5686334" y="1426941"/>
          <a:ext cx="1901569" cy="1140941"/>
        </a:xfrm>
        <a:prstGeom prst="roundRect">
          <a:avLst>
            <a:gd name="adj" fmla="val 10000"/>
          </a:avLst>
        </a:prstGeom>
        <a:solidFill>
          <a:schemeClr val="accent5">
            <a:hueOff val="-4167805"/>
            <a:satOff val="30785"/>
            <a:lumOff val="154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Conditioning (chemotherapy ± radiotherapy)</a:t>
          </a:r>
          <a:endParaRPr lang="en-GB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719751" y="1460358"/>
        <a:ext cx="1834735" cy="1074107"/>
      </dsp:txXfrm>
    </dsp:sp>
    <dsp:sp modelId="{6FF3F3F7-7CAE-FF4E-9872-54EB52446188}">
      <dsp:nvSpPr>
        <dsp:cNvPr id="0" name=""/>
        <dsp:cNvSpPr/>
      </dsp:nvSpPr>
      <dsp:spPr>
        <a:xfrm>
          <a:off x="5686334" y="2853118"/>
          <a:ext cx="1901569" cy="1140941"/>
        </a:xfrm>
        <a:prstGeom prst="roundRect">
          <a:avLst>
            <a:gd name="adj" fmla="val 10000"/>
          </a:avLst>
        </a:prstGeom>
        <a:solidFill>
          <a:schemeClr val="accent5">
            <a:hueOff val="-4763205"/>
            <a:satOff val="35183"/>
            <a:lumOff val="17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Stem cell infusion (D0)</a:t>
          </a:r>
          <a:endParaRPr lang="en-GB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719751" y="2886535"/>
        <a:ext cx="1834735" cy="10741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1" name="Google Shape;2031;g22d5365f3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2" name="Google Shape;2032;g22d5365f35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Google Shape;1825;g13e65845f0e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6" name="Google Shape;1826;g13e65845f0e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g127ae41f31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9" name="Google Shape;1539;g127ae41f31c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Disease Status: Dependent on disease response to initial treatment . Relapse risk. Explored all other treatment options.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8" name="Google Shape;1718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9" name="Google Shape;1719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g13e65845f0e_1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8" name="Google Shape;1548;g13e65845f0e_1_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g22ce3930b2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8" name="Google Shape;2108;g22ce3930b2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dirty="0"/>
              <a:t>Admission </a:t>
            </a:r>
          </a:p>
          <a:p>
            <a:r>
              <a:rPr lang="en-GB" dirty="0"/>
              <a:t>Intensive chemotherapy (sometimes with radiotherapy) given to remove diseased marrow and suppress the immune system so donor cells can grow (engraft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)</a:t>
            </a:r>
          </a:p>
          <a:p>
            <a:r>
              <a:rPr lang="en-GB" dirty="0"/>
              <a:t>Regimens will vary depending on disease, age and clinical situation (myeloablative vs reduced‑intensity conditioning).</a:t>
            </a: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Regular blood tests and supportive care (antibiotics, transfusions) are common.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2" name="Google Shape;2162;g290faa179ff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3" name="Google Shape;2163;g290faa179ff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7" name="Google Shape;2177;g22ce3930b2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8" name="Google Shape;2178;g22ce3930b2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4" name="Google Shape;2544;g133af9c8440_1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5" name="Google Shape;2545;g133af9c8440_1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6"/>
          <p:cNvPicPr preferRelativeResize="0"/>
          <p:nvPr/>
        </p:nvPicPr>
        <p:blipFill rotWithShape="1">
          <a:blip r:embed="rId2">
            <a:alphaModFix amt="10000"/>
          </a:blip>
          <a:srcRect l="109" t="7891" r="99" b="7891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6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35" name="Google Shape;235;p6"/>
          <p:cNvGrpSpPr/>
          <p:nvPr/>
        </p:nvGrpSpPr>
        <p:grpSpPr>
          <a:xfrm>
            <a:off x="111477" y="57921"/>
            <a:ext cx="1373673" cy="821563"/>
            <a:chOff x="228590" y="57921"/>
            <a:chExt cx="1373673" cy="821563"/>
          </a:xfrm>
        </p:grpSpPr>
        <p:grpSp>
          <p:nvGrpSpPr>
            <p:cNvPr id="236" name="Google Shape;236;p6"/>
            <p:cNvGrpSpPr/>
            <p:nvPr/>
          </p:nvGrpSpPr>
          <p:grpSpPr>
            <a:xfrm>
              <a:off x="1325141" y="158810"/>
              <a:ext cx="277122" cy="273376"/>
              <a:chOff x="6560264" y="3334892"/>
              <a:chExt cx="191820" cy="189227"/>
            </a:xfrm>
          </p:grpSpPr>
          <p:sp>
            <p:nvSpPr>
              <p:cNvPr id="237" name="Google Shape;237;p6"/>
              <p:cNvSpPr/>
              <p:nvPr/>
            </p:nvSpPr>
            <p:spPr>
              <a:xfrm>
                <a:off x="6560264" y="3334892"/>
                <a:ext cx="191820" cy="189227"/>
              </a:xfrm>
              <a:custGeom>
                <a:avLst/>
                <a:gdLst/>
                <a:ahLst/>
                <a:cxnLst/>
                <a:rect l="l" t="t" r="r" b="b"/>
                <a:pathLst>
                  <a:path w="191820" h="189227" extrusionOk="0">
                    <a:moveTo>
                      <a:pt x="145240" y="149543"/>
                    </a:moveTo>
                    <a:cubicBezTo>
                      <a:pt x="127809" y="153448"/>
                      <a:pt x="119046" y="166688"/>
                      <a:pt x="107902" y="164593"/>
                    </a:cubicBezTo>
                    <a:cubicBezTo>
                      <a:pt x="96758" y="162402"/>
                      <a:pt x="81327" y="161164"/>
                      <a:pt x="67992" y="178404"/>
                    </a:cubicBezTo>
                    <a:cubicBezTo>
                      <a:pt x="54657" y="195644"/>
                      <a:pt x="46751" y="188596"/>
                      <a:pt x="48942" y="182404"/>
                    </a:cubicBezTo>
                    <a:cubicBezTo>
                      <a:pt x="51133" y="176308"/>
                      <a:pt x="77613" y="151639"/>
                      <a:pt x="70564" y="141637"/>
                    </a:cubicBezTo>
                    <a:cubicBezTo>
                      <a:pt x="63516" y="131636"/>
                      <a:pt x="56562" y="128398"/>
                      <a:pt x="51705" y="117158"/>
                    </a:cubicBezTo>
                    <a:cubicBezTo>
                      <a:pt x="46847" y="105919"/>
                      <a:pt x="29607" y="100966"/>
                      <a:pt x="16176" y="97060"/>
                    </a:cubicBezTo>
                    <a:cubicBezTo>
                      <a:pt x="2746" y="93250"/>
                      <a:pt x="-4398" y="84106"/>
                      <a:pt x="2936" y="79915"/>
                    </a:cubicBezTo>
                    <a:cubicBezTo>
                      <a:pt x="3222" y="79820"/>
                      <a:pt x="3508" y="79630"/>
                      <a:pt x="3794" y="79534"/>
                    </a:cubicBezTo>
                    <a:cubicBezTo>
                      <a:pt x="11699" y="76582"/>
                      <a:pt x="29892" y="86488"/>
                      <a:pt x="35702" y="81058"/>
                    </a:cubicBezTo>
                    <a:cubicBezTo>
                      <a:pt x="41703" y="75343"/>
                      <a:pt x="44370" y="60294"/>
                      <a:pt x="53800" y="52864"/>
                    </a:cubicBezTo>
                    <a:cubicBezTo>
                      <a:pt x="63134" y="45340"/>
                      <a:pt x="63992" y="39434"/>
                      <a:pt x="56372" y="23146"/>
                    </a:cubicBezTo>
                    <a:cubicBezTo>
                      <a:pt x="48752" y="6859"/>
                      <a:pt x="52181" y="-1714"/>
                      <a:pt x="59134" y="286"/>
                    </a:cubicBezTo>
                    <a:cubicBezTo>
                      <a:pt x="66087" y="2287"/>
                      <a:pt x="68468" y="27814"/>
                      <a:pt x="80280" y="36672"/>
                    </a:cubicBezTo>
                    <a:cubicBezTo>
                      <a:pt x="91614" y="45054"/>
                      <a:pt x="108188" y="44292"/>
                      <a:pt x="111426" y="15907"/>
                    </a:cubicBezTo>
                    <a:cubicBezTo>
                      <a:pt x="111807" y="12383"/>
                      <a:pt x="115998" y="10669"/>
                      <a:pt x="118856" y="12859"/>
                    </a:cubicBezTo>
                    <a:cubicBezTo>
                      <a:pt x="121047" y="14574"/>
                      <a:pt x="123428" y="18098"/>
                      <a:pt x="125333" y="25242"/>
                    </a:cubicBezTo>
                    <a:cubicBezTo>
                      <a:pt x="130476" y="44197"/>
                      <a:pt x="131619" y="53150"/>
                      <a:pt x="146478" y="64294"/>
                    </a:cubicBezTo>
                    <a:cubicBezTo>
                      <a:pt x="161337" y="75439"/>
                      <a:pt x="181625" y="68009"/>
                      <a:pt x="189436" y="74962"/>
                    </a:cubicBezTo>
                    <a:cubicBezTo>
                      <a:pt x="190484" y="75915"/>
                      <a:pt x="191246" y="76867"/>
                      <a:pt x="191532" y="77820"/>
                    </a:cubicBezTo>
                    <a:cubicBezTo>
                      <a:pt x="193722" y="83535"/>
                      <a:pt x="182959" y="88583"/>
                      <a:pt x="176196" y="91917"/>
                    </a:cubicBezTo>
                    <a:cubicBezTo>
                      <a:pt x="168386" y="95822"/>
                      <a:pt x="149145" y="117539"/>
                      <a:pt x="162575" y="134303"/>
                    </a:cubicBezTo>
                    <a:cubicBezTo>
                      <a:pt x="176006" y="151067"/>
                      <a:pt x="190103" y="165450"/>
                      <a:pt x="182959" y="174975"/>
                    </a:cubicBezTo>
                    <a:cubicBezTo>
                      <a:pt x="175910" y="184500"/>
                      <a:pt x="162766" y="145733"/>
                      <a:pt x="145240" y="1496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6"/>
              <p:cNvSpPr/>
              <p:nvPr/>
            </p:nvSpPr>
            <p:spPr>
              <a:xfrm>
                <a:off x="6560264" y="3412521"/>
                <a:ext cx="191820" cy="111597"/>
              </a:xfrm>
              <a:custGeom>
                <a:avLst/>
                <a:gdLst/>
                <a:ahLst/>
                <a:cxnLst/>
                <a:rect l="l" t="t" r="r" b="b"/>
                <a:pathLst>
                  <a:path w="191820" h="111597" extrusionOk="0">
                    <a:moveTo>
                      <a:pt x="145240" y="71914"/>
                    </a:moveTo>
                    <a:cubicBezTo>
                      <a:pt x="127809" y="75819"/>
                      <a:pt x="119046" y="89059"/>
                      <a:pt x="107902" y="86963"/>
                    </a:cubicBezTo>
                    <a:cubicBezTo>
                      <a:pt x="96758" y="84772"/>
                      <a:pt x="81327" y="83534"/>
                      <a:pt x="67992" y="100775"/>
                    </a:cubicBezTo>
                    <a:cubicBezTo>
                      <a:pt x="54657" y="118015"/>
                      <a:pt x="46751" y="110966"/>
                      <a:pt x="48942" y="104775"/>
                    </a:cubicBezTo>
                    <a:cubicBezTo>
                      <a:pt x="51133" y="98679"/>
                      <a:pt x="77613" y="74009"/>
                      <a:pt x="70564" y="64008"/>
                    </a:cubicBezTo>
                    <a:cubicBezTo>
                      <a:pt x="63516" y="54007"/>
                      <a:pt x="56562" y="50768"/>
                      <a:pt x="51705" y="39529"/>
                    </a:cubicBezTo>
                    <a:cubicBezTo>
                      <a:pt x="46847" y="28289"/>
                      <a:pt x="29607" y="23336"/>
                      <a:pt x="16176" y="19431"/>
                    </a:cubicBezTo>
                    <a:cubicBezTo>
                      <a:pt x="2746" y="15621"/>
                      <a:pt x="-4398" y="6477"/>
                      <a:pt x="2936" y="2286"/>
                    </a:cubicBezTo>
                    <a:cubicBezTo>
                      <a:pt x="3222" y="2191"/>
                      <a:pt x="3508" y="2000"/>
                      <a:pt x="3794" y="1905"/>
                    </a:cubicBezTo>
                    <a:cubicBezTo>
                      <a:pt x="4460" y="2572"/>
                      <a:pt x="5127" y="3238"/>
                      <a:pt x="5889" y="3905"/>
                    </a:cubicBezTo>
                    <a:cubicBezTo>
                      <a:pt x="13033" y="10001"/>
                      <a:pt x="23130" y="10858"/>
                      <a:pt x="32274" y="12859"/>
                    </a:cubicBezTo>
                    <a:cubicBezTo>
                      <a:pt x="43608" y="15335"/>
                      <a:pt x="54372" y="19907"/>
                      <a:pt x="65040" y="24479"/>
                    </a:cubicBezTo>
                    <a:cubicBezTo>
                      <a:pt x="72945" y="27813"/>
                      <a:pt x="81232" y="31528"/>
                      <a:pt x="86471" y="38386"/>
                    </a:cubicBezTo>
                    <a:cubicBezTo>
                      <a:pt x="92567" y="46292"/>
                      <a:pt x="95043" y="58483"/>
                      <a:pt x="104664" y="60960"/>
                    </a:cubicBezTo>
                    <a:cubicBezTo>
                      <a:pt x="111236" y="62675"/>
                      <a:pt x="117903" y="58483"/>
                      <a:pt x="123523" y="54578"/>
                    </a:cubicBezTo>
                    <a:cubicBezTo>
                      <a:pt x="130000" y="50006"/>
                      <a:pt x="136858" y="45148"/>
                      <a:pt x="140192" y="37909"/>
                    </a:cubicBezTo>
                    <a:cubicBezTo>
                      <a:pt x="142478" y="32956"/>
                      <a:pt x="143049" y="27242"/>
                      <a:pt x="145716" y="22384"/>
                    </a:cubicBezTo>
                    <a:cubicBezTo>
                      <a:pt x="149431" y="15716"/>
                      <a:pt x="156860" y="11906"/>
                      <a:pt x="163909" y="8954"/>
                    </a:cubicBezTo>
                    <a:cubicBezTo>
                      <a:pt x="172577" y="5334"/>
                      <a:pt x="182007" y="1619"/>
                      <a:pt x="191532" y="0"/>
                    </a:cubicBezTo>
                    <a:cubicBezTo>
                      <a:pt x="193722" y="5715"/>
                      <a:pt x="182959" y="10763"/>
                      <a:pt x="176196" y="14097"/>
                    </a:cubicBezTo>
                    <a:cubicBezTo>
                      <a:pt x="168386" y="18002"/>
                      <a:pt x="149145" y="39719"/>
                      <a:pt x="162575" y="56483"/>
                    </a:cubicBezTo>
                    <a:cubicBezTo>
                      <a:pt x="176006" y="73247"/>
                      <a:pt x="190103" y="87630"/>
                      <a:pt x="182959" y="97155"/>
                    </a:cubicBezTo>
                    <a:cubicBezTo>
                      <a:pt x="175910" y="106680"/>
                      <a:pt x="162766" y="67913"/>
                      <a:pt x="145240" y="71818"/>
                    </a:cubicBezTo>
                    <a:close/>
                  </a:path>
                </a:pathLst>
              </a:custGeom>
              <a:solidFill>
                <a:srgbClr val="282B3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6"/>
              <p:cNvSpPr/>
              <p:nvPr/>
            </p:nvSpPr>
            <p:spPr>
              <a:xfrm>
                <a:off x="6615016" y="3377614"/>
                <a:ext cx="96204" cy="74828"/>
              </a:xfrm>
              <a:custGeom>
                <a:avLst/>
                <a:gdLst/>
                <a:ahLst/>
                <a:cxnLst/>
                <a:rect l="l" t="t" r="r" b="b"/>
                <a:pathLst>
                  <a:path w="96204" h="74828" extrusionOk="0">
                    <a:moveTo>
                      <a:pt x="77248" y="15667"/>
                    </a:moveTo>
                    <a:cubicBezTo>
                      <a:pt x="74390" y="9952"/>
                      <a:pt x="71723" y="3189"/>
                      <a:pt x="65818" y="808"/>
                    </a:cubicBezTo>
                    <a:cubicBezTo>
                      <a:pt x="61532" y="-907"/>
                      <a:pt x="56483" y="332"/>
                      <a:pt x="52388" y="2427"/>
                    </a:cubicBezTo>
                    <a:cubicBezTo>
                      <a:pt x="48387" y="4428"/>
                      <a:pt x="44482" y="7285"/>
                      <a:pt x="40005" y="7285"/>
                    </a:cubicBezTo>
                    <a:cubicBezTo>
                      <a:pt x="36100" y="7285"/>
                      <a:pt x="32576" y="5189"/>
                      <a:pt x="29051" y="3475"/>
                    </a:cubicBezTo>
                    <a:cubicBezTo>
                      <a:pt x="25527" y="1856"/>
                      <a:pt x="21146" y="713"/>
                      <a:pt x="17812" y="2713"/>
                    </a:cubicBezTo>
                    <a:cubicBezTo>
                      <a:pt x="14478" y="4713"/>
                      <a:pt x="13335" y="9000"/>
                      <a:pt x="12192" y="12714"/>
                    </a:cubicBezTo>
                    <a:cubicBezTo>
                      <a:pt x="10096" y="19668"/>
                      <a:pt x="6763" y="26430"/>
                      <a:pt x="1429" y="31383"/>
                    </a:cubicBezTo>
                    <a:cubicBezTo>
                      <a:pt x="762" y="31955"/>
                      <a:pt x="95" y="32622"/>
                      <a:pt x="0" y="33479"/>
                    </a:cubicBezTo>
                    <a:cubicBezTo>
                      <a:pt x="0" y="33860"/>
                      <a:pt x="0" y="34241"/>
                      <a:pt x="0" y="34526"/>
                    </a:cubicBezTo>
                    <a:cubicBezTo>
                      <a:pt x="1048" y="39765"/>
                      <a:pt x="5144" y="43956"/>
                      <a:pt x="9716" y="46623"/>
                    </a:cubicBezTo>
                    <a:cubicBezTo>
                      <a:pt x="14288" y="49290"/>
                      <a:pt x="19526" y="50719"/>
                      <a:pt x="24575" y="52434"/>
                    </a:cubicBezTo>
                    <a:cubicBezTo>
                      <a:pt x="29623" y="54148"/>
                      <a:pt x="34671" y="56243"/>
                      <a:pt x="38481" y="60054"/>
                    </a:cubicBezTo>
                    <a:cubicBezTo>
                      <a:pt x="41053" y="62625"/>
                      <a:pt x="42863" y="65768"/>
                      <a:pt x="45149" y="68531"/>
                    </a:cubicBezTo>
                    <a:cubicBezTo>
                      <a:pt x="47435" y="71388"/>
                      <a:pt x="50292" y="73960"/>
                      <a:pt x="53816" y="74627"/>
                    </a:cubicBezTo>
                    <a:cubicBezTo>
                      <a:pt x="57150" y="75293"/>
                      <a:pt x="60579" y="74246"/>
                      <a:pt x="63437" y="72341"/>
                    </a:cubicBezTo>
                    <a:cubicBezTo>
                      <a:pt x="66294" y="70436"/>
                      <a:pt x="68580" y="67959"/>
                      <a:pt x="70771" y="65388"/>
                    </a:cubicBezTo>
                    <a:cubicBezTo>
                      <a:pt x="77438" y="57768"/>
                      <a:pt x="83915" y="51195"/>
                      <a:pt x="92678" y="45956"/>
                    </a:cubicBezTo>
                    <a:cubicBezTo>
                      <a:pt x="102108" y="40337"/>
                      <a:pt x="90107" y="33764"/>
                      <a:pt x="85916" y="28812"/>
                    </a:cubicBezTo>
                    <a:cubicBezTo>
                      <a:pt x="82487" y="24811"/>
                      <a:pt x="79534" y="20334"/>
                      <a:pt x="77248" y="15572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0" name="Google Shape;240;p6"/>
            <p:cNvGrpSpPr/>
            <p:nvPr/>
          </p:nvGrpSpPr>
          <p:grpSpPr>
            <a:xfrm rot="-1277860">
              <a:off x="271651" y="188898"/>
              <a:ext cx="317225" cy="296662"/>
              <a:chOff x="6176908" y="3529710"/>
              <a:chExt cx="218303" cy="204152"/>
            </a:xfrm>
          </p:grpSpPr>
          <p:sp>
            <p:nvSpPr>
              <p:cNvPr id="241" name="Google Shape;241;p6"/>
              <p:cNvSpPr/>
              <p:nvPr/>
            </p:nvSpPr>
            <p:spPr>
              <a:xfrm>
                <a:off x="6176908" y="3529710"/>
                <a:ext cx="218229" cy="204152"/>
              </a:xfrm>
              <a:custGeom>
                <a:avLst/>
                <a:gdLst/>
                <a:ahLst/>
                <a:cxnLst/>
                <a:rect l="l" t="t" r="r" b="b"/>
                <a:pathLst>
                  <a:path w="218229" h="204152" extrusionOk="0">
                    <a:moveTo>
                      <a:pt x="203412" y="178181"/>
                    </a:moveTo>
                    <a:cubicBezTo>
                      <a:pt x="173123" y="215710"/>
                      <a:pt x="106352" y="212185"/>
                      <a:pt x="54251" y="170085"/>
                    </a:cubicBezTo>
                    <a:cubicBezTo>
                      <a:pt x="2149" y="128080"/>
                      <a:pt x="-15472" y="63500"/>
                      <a:pt x="14817" y="25972"/>
                    </a:cubicBezTo>
                    <a:cubicBezTo>
                      <a:pt x="45107" y="-11557"/>
                      <a:pt x="111877" y="-8033"/>
                      <a:pt x="163979" y="34068"/>
                    </a:cubicBezTo>
                    <a:cubicBezTo>
                      <a:pt x="216080" y="76073"/>
                      <a:pt x="233702" y="140653"/>
                      <a:pt x="203412" y="17818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6"/>
              <p:cNvSpPr/>
              <p:nvPr/>
            </p:nvSpPr>
            <p:spPr>
              <a:xfrm>
                <a:off x="6176978" y="3590734"/>
                <a:ext cx="218233" cy="143096"/>
              </a:xfrm>
              <a:custGeom>
                <a:avLst/>
                <a:gdLst/>
                <a:ahLst/>
                <a:cxnLst/>
                <a:rect l="l" t="t" r="r" b="b"/>
                <a:pathLst>
                  <a:path w="218233" h="143096" extrusionOk="0">
                    <a:moveTo>
                      <a:pt x="203342" y="117158"/>
                    </a:moveTo>
                    <a:cubicBezTo>
                      <a:pt x="173053" y="154686"/>
                      <a:pt x="106282" y="151067"/>
                      <a:pt x="54181" y="109061"/>
                    </a:cubicBezTo>
                    <a:cubicBezTo>
                      <a:pt x="16081" y="78296"/>
                      <a:pt x="-3636" y="35528"/>
                      <a:pt x="555" y="0"/>
                    </a:cubicBezTo>
                    <a:cubicBezTo>
                      <a:pt x="7508" y="26384"/>
                      <a:pt x="25034" y="53340"/>
                      <a:pt x="51418" y="74581"/>
                    </a:cubicBezTo>
                    <a:cubicBezTo>
                      <a:pt x="103520" y="116586"/>
                      <a:pt x="170290" y="120206"/>
                      <a:pt x="200580" y="82677"/>
                    </a:cubicBezTo>
                    <a:cubicBezTo>
                      <a:pt x="208676" y="72676"/>
                      <a:pt x="213343" y="60674"/>
                      <a:pt x="214867" y="47720"/>
                    </a:cubicBezTo>
                    <a:cubicBezTo>
                      <a:pt x="221630" y="73438"/>
                      <a:pt x="218392" y="98584"/>
                      <a:pt x="203437" y="11715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6"/>
              <p:cNvSpPr/>
              <p:nvPr/>
            </p:nvSpPr>
            <p:spPr>
              <a:xfrm>
                <a:off x="6225102" y="3555498"/>
                <a:ext cx="142334" cy="127240"/>
              </a:xfrm>
              <a:custGeom>
                <a:avLst/>
                <a:gdLst/>
                <a:ahLst/>
                <a:cxnLst/>
                <a:rect l="l" t="t" r="r" b="b"/>
                <a:pathLst>
                  <a:path w="142334" h="127240" extrusionOk="0">
                    <a:moveTo>
                      <a:pt x="136073" y="116008"/>
                    </a:moveTo>
                    <a:cubicBezTo>
                      <a:pt x="119976" y="135915"/>
                      <a:pt x="77875" y="128676"/>
                      <a:pt x="42061" y="99720"/>
                    </a:cubicBezTo>
                    <a:cubicBezTo>
                      <a:pt x="6247" y="70764"/>
                      <a:pt x="-9850" y="31140"/>
                      <a:pt x="6247" y="11233"/>
                    </a:cubicBezTo>
                    <a:cubicBezTo>
                      <a:pt x="22344" y="-8675"/>
                      <a:pt x="64445" y="-1436"/>
                      <a:pt x="100259" y="27520"/>
                    </a:cubicBezTo>
                    <a:cubicBezTo>
                      <a:pt x="136168" y="56476"/>
                      <a:pt x="152170" y="96100"/>
                      <a:pt x="136073" y="116008"/>
                    </a:cubicBezTo>
                    <a:close/>
                  </a:path>
                </a:pathLst>
              </a:custGeom>
              <a:solidFill>
                <a:srgbClr val="282B3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6"/>
              <p:cNvSpPr/>
              <p:nvPr/>
            </p:nvSpPr>
            <p:spPr>
              <a:xfrm>
                <a:off x="6230700" y="3569009"/>
                <a:ext cx="123122" cy="110029"/>
              </a:xfrm>
              <a:custGeom>
                <a:avLst/>
                <a:gdLst/>
                <a:ahLst/>
                <a:cxnLst/>
                <a:rect l="l" t="t" r="r" b="b"/>
                <a:pathLst>
                  <a:path w="123122" h="110029" extrusionOk="0">
                    <a:moveTo>
                      <a:pt x="117711" y="100306"/>
                    </a:moveTo>
                    <a:cubicBezTo>
                      <a:pt x="103805" y="117546"/>
                      <a:pt x="67419" y="111260"/>
                      <a:pt x="36367" y="86209"/>
                    </a:cubicBezTo>
                    <a:cubicBezTo>
                      <a:pt x="5316" y="61158"/>
                      <a:pt x="-8495" y="26964"/>
                      <a:pt x="5411" y="9723"/>
                    </a:cubicBezTo>
                    <a:cubicBezTo>
                      <a:pt x="19318" y="-7517"/>
                      <a:pt x="55703" y="-1230"/>
                      <a:pt x="86755" y="23820"/>
                    </a:cubicBezTo>
                    <a:cubicBezTo>
                      <a:pt x="117806" y="48871"/>
                      <a:pt x="131617" y="83066"/>
                      <a:pt x="117711" y="10030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6"/>
              <p:cNvSpPr/>
              <p:nvPr/>
            </p:nvSpPr>
            <p:spPr>
              <a:xfrm>
                <a:off x="6190372" y="3543704"/>
                <a:ext cx="46442" cy="103736"/>
              </a:xfrm>
              <a:custGeom>
                <a:avLst/>
                <a:gdLst/>
                <a:ahLst/>
                <a:cxnLst/>
                <a:rect l="l" t="t" r="r" b="b"/>
                <a:pathLst>
                  <a:path w="46442" h="103736" extrusionOk="0">
                    <a:moveTo>
                      <a:pt x="15355" y="15026"/>
                    </a:moveTo>
                    <a:cubicBezTo>
                      <a:pt x="8497" y="21122"/>
                      <a:pt x="2877" y="29028"/>
                      <a:pt x="877" y="37982"/>
                    </a:cubicBezTo>
                    <a:cubicBezTo>
                      <a:pt x="-837" y="45411"/>
                      <a:pt x="115" y="53317"/>
                      <a:pt x="2401" y="60556"/>
                    </a:cubicBezTo>
                    <a:cubicBezTo>
                      <a:pt x="4687" y="67795"/>
                      <a:pt x="8402" y="74653"/>
                      <a:pt x="12402" y="81130"/>
                    </a:cubicBezTo>
                    <a:cubicBezTo>
                      <a:pt x="16975" y="88559"/>
                      <a:pt x="22118" y="95894"/>
                      <a:pt x="29071" y="101037"/>
                    </a:cubicBezTo>
                    <a:cubicBezTo>
                      <a:pt x="30500" y="102085"/>
                      <a:pt x="32119" y="103133"/>
                      <a:pt x="33929" y="103514"/>
                    </a:cubicBezTo>
                    <a:cubicBezTo>
                      <a:pt x="39073" y="104752"/>
                      <a:pt x="44311" y="100656"/>
                      <a:pt x="45835" y="95608"/>
                    </a:cubicBezTo>
                    <a:cubicBezTo>
                      <a:pt x="47359" y="90560"/>
                      <a:pt x="45835" y="85035"/>
                      <a:pt x="43264" y="80463"/>
                    </a:cubicBezTo>
                    <a:cubicBezTo>
                      <a:pt x="40692" y="75891"/>
                      <a:pt x="37263" y="71891"/>
                      <a:pt x="34405" y="67414"/>
                    </a:cubicBezTo>
                    <a:cubicBezTo>
                      <a:pt x="26881" y="55793"/>
                      <a:pt x="24118" y="41125"/>
                      <a:pt x="26785" y="27599"/>
                    </a:cubicBezTo>
                    <a:cubicBezTo>
                      <a:pt x="27642" y="23313"/>
                      <a:pt x="29071" y="19027"/>
                      <a:pt x="31643" y="15407"/>
                    </a:cubicBezTo>
                    <a:cubicBezTo>
                      <a:pt x="33739" y="12550"/>
                      <a:pt x="36406" y="10169"/>
                      <a:pt x="39073" y="7787"/>
                    </a:cubicBezTo>
                    <a:cubicBezTo>
                      <a:pt x="40882" y="6168"/>
                      <a:pt x="43835" y="2739"/>
                      <a:pt x="40977" y="548"/>
                    </a:cubicBezTo>
                    <a:cubicBezTo>
                      <a:pt x="38882" y="-1071"/>
                      <a:pt x="35929" y="1310"/>
                      <a:pt x="34024" y="2358"/>
                    </a:cubicBezTo>
                    <a:cubicBezTo>
                      <a:pt x="27452" y="5978"/>
                      <a:pt x="20975" y="9883"/>
                      <a:pt x="15355" y="14931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6"/>
              <p:cNvSpPr/>
              <p:nvPr/>
            </p:nvSpPr>
            <p:spPr>
              <a:xfrm>
                <a:off x="6236295" y="3650605"/>
                <a:ext cx="22931" cy="20615"/>
              </a:xfrm>
              <a:custGeom>
                <a:avLst/>
                <a:gdLst/>
                <a:ahLst/>
                <a:cxnLst/>
                <a:rect l="l" t="t" r="r" b="b"/>
                <a:pathLst>
                  <a:path w="22931" h="20615" extrusionOk="0">
                    <a:moveTo>
                      <a:pt x="19724" y="7280"/>
                    </a:moveTo>
                    <a:cubicBezTo>
                      <a:pt x="20962" y="8233"/>
                      <a:pt x="22200" y="9280"/>
                      <a:pt x="22676" y="10709"/>
                    </a:cubicBezTo>
                    <a:cubicBezTo>
                      <a:pt x="23153" y="12043"/>
                      <a:pt x="22867" y="13471"/>
                      <a:pt x="22581" y="14805"/>
                    </a:cubicBezTo>
                    <a:cubicBezTo>
                      <a:pt x="22105" y="16805"/>
                      <a:pt x="21248" y="18996"/>
                      <a:pt x="19343" y="19948"/>
                    </a:cubicBezTo>
                    <a:cubicBezTo>
                      <a:pt x="18200" y="20520"/>
                      <a:pt x="16866" y="20615"/>
                      <a:pt x="15628" y="20615"/>
                    </a:cubicBezTo>
                    <a:cubicBezTo>
                      <a:pt x="12009" y="20615"/>
                      <a:pt x="8199" y="20139"/>
                      <a:pt x="5436" y="17948"/>
                    </a:cubicBezTo>
                    <a:cubicBezTo>
                      <a:pt x="4008" y="16805"/>
                      <a:pt x="2865" y="15281"/>
                      <a:pt x="1912" y="13662"/>
                    </a:cubicBezTo>
                    <a:cubicBezTo>
                      <a:pt x="769" y="11757"/>
                      <a:pt x="-88" y="9661"/>
                      <a:pt x="7" y="7566"/>
                    </a:cubicBezTo>
                    <a:cubicBezTo>
                      <a:pt x="293" y="4327"/>
                      <a:pt x="4389" y="422"/>
                      <a:pt x="7722" y="41"/>
                    </a:cubicBezTo>
                    <a:cubicBezTo>
                      <a:pt x="12009" y="-530"/>
                      <a:pt x="16771" y="4994"/>
                      <a:pt x="19724" y="7375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6"/>
              <p:cNvSpPr/>
              <p:nvPr/>
            </p:nvSpPr>
            <p:spPr>
              <a:xfrm>
                <a:off x="6281546" y="3547776"/>
                <a:ext cx="94202" cy="85343"/>
              </a:xfrm>
              <a:custGeom>
                <a:avLst/>
                <a:gdLst/>
                <a:ahLst/>
                <a:cxnLst/>
                <a:rect l="l" t="t" r="r" b="b"/>
                <a:pathLst>
                  <a:path w="94202" h="85343" extrusionOk="0">
                    <a:moveTo>
                      <a:pt x="0" y="0"/>
                    </a:moveTo>
                    <a:cubicBezTo>
                      <a:pt x="0" y="0"/>
                      <a:pt x="68580" y="19717"/>
                      <a:pt x="94202" y="85344"/>
                    </a:cubicBezTo>
                    <a:cubicBezTo>
                      <a:pt x="94202" y="85344"/>
                      <a:pt x="83153" y="16764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8" name="Google Shape;248;p6"/>
            <p:cNvGrpSpPr/>
            <p:nvPr/>
          </p:nvGrpSpPr>
          <p:grpSpPr>
            <a:xfrm rot="-3687198">
              <a:off x="912567" y="121754"/>
              <a:ext cx="351831" cy="347484"/>
              <a:chOff x="3308549" y="3672832"/>
              <a:chExt cx="1114929" cy="1100681"/>
            </a:xfrm>
          </p:grpSpPr>
          <p:sp>
            <p:nvSpPr>
              <p:cNvPr id="249" name="Google Shape;249;p6"/>
              <p:cNvSpPr/>
              <p:nvPr/>
            </p:nvSpPr>
            <p:spPr>
              <a:xfrm>
                <a:off x="3308549" y="3672832"/>
                <a:ext cx="1114929" cy="1100681"/>
              </a:xfrm>
              <a:custGeom>
                <a:avLst/>
                <a:gdLst/>
                <a:ahLst/>
                <a:cxnLst/>
                <a:rect l="l" t="t" r="r" b="b"/>
                <a:pathLst>
                  <a:path w="316292" h="312250" extrusionOk="0">
                    <a:moveTo>
                      <a:pt x="36762" y="51386"/>
                    </a:moveTo>
                    <a:cubicBezTo>
                      <a:pt x="8378" y="85866"/>
                      <a:pt x="-7148" y="134920"/>
                      <a:pt x="3234" y="179783"/>
                    </a:cubicBezTo>
                    <a:cubicBezTo>
                      <a:pt x="9711" y="207596"/>
                      <a:pt x="25237" y="231694"/>
                      <a:pt x="41715" y="253982"/>
                    </a:cubicBezTo>
                    <a:cubicBezTo>
                      <a:pt x="54002" y="270651"/>
                      <a:pt x="67528" y="287130"/>
                      <a:pt x="85054" y="296750"/>
                    </a:cubicBezTo>
                    <a:cubicBezTo>
                      <a:pt x="100580" y="305322"/>
                      <a:pt x="118201" y="307894"/>
                      <a:pt x="135441" y="309799"/>
                    </a:cubicBezTo>
                    <a:cubicBezTo>
                      <a:pt x="166778" y="313228"/>
                      <a:pt x="199163" y="314562"/>
                      <a:pt x="228977" y="303513"/>
                    </a:cubicBezTo>
                    <a:cubicBezTo>
                      <a:pt x="268506" y="288939"/>
                      <a:pt x="300509" y="251982"/>
                      <a:pt x="311749" y="208072"/>
                    </a:cubicBezTo>
                    <a:cubicBezTo>
                      <a:pt x="322988" y="164162"/>
                      <a:pt x="312987" y="114441"/>
                      <a:pt x="286032" y="79580"/>
                    </a:cubicBezTo>
                    <a:cubicBezTo>
                      <a:pt x="221261" y="-4240"/>
                      <a:pt x="107533" y="-34530"/>
                      <a:pt x="36762" y="5148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6"/>
              <p:cNvSpPr/>
              <p:nvPr/>
            </p:nvSpPr>
            <p:spPr>
              <a:xfrm>
                <a:off x="3425003" y="3775754"/>
                <a:ext cx="951979" cy="937657"/>
              </a:xfrm>
              <a:custGeom>
                <a:avLst/>
                <a:gdLst/>
                <a:ahLst/>
                <a:cxnLst/>
                <a:rect l="l" t="t" r="r" b="b"/>
                <a:pathLst>
                  <a:path w="270065" h="266002" extrusionOk="0">
                    <a:moveTo>
                      <a:pt x="46880" y="233077"/>
                    </a:moveTo>
                    <a:cubicBezTo>
                      <a:pt x="22972" y="216504"/>
                      <a:pt x="8590" y="188881"/>
                      <a:pt x="2399" y="160497"/>
                    </a:cubicBezTo>
                    <a:cubicBezTo>
                      <a:pt x="17" y="149543"/>
                      <a:pt x="-1316" y="138018"/>
                      <a:pt x="1922" y="127350"/>
                    </a:cubicBezTo>
                    <a:cubicBezTo>
                      <a:pt x="4780" y="117634"/>
                      <a:pt x="11257" y="109157"/>
                      <a:pt x="13257" y="99251"/>
                    </a:cubicBezTo>
                    <a:cubicBezTo>
                      <a:pt x="16686" y="82773"/>
                      <a:pt x="7637" y="66294"/>
                      <a:pt x="7828" y="49435"/>
                    </a:cubicBezTo>
                    <a:cubicBezTo>
                      <a:pt x="8018" y="34957"/>
                      <a:pt x="15543" y="20955"/>
                      <a:pt x="26878" y="12002"/>
                    </a:cubicBezTo>
                    <a:cubicBezTo>
                      <a:pt x="38212" y="3048"/>
                      <a:pt x="53167" y="-952"/>
                      <a:pt x="67645" y="191"/>
                    </a:cubicBezTo>
                    <a:cubicBezTo>
                      <a:pt x="78313" y="1048"/>
                      <a:pt x="88695" y="4572"/>
                      <a:pt x="99363" y="5334"/>
                    </a:cubicBezTo>
                    <a:cubicBezTo>
                      <a:pt x="110888" y="6192"/>
                      <a:pt x="122413" y="3715"/>
                      <a:pt x="133939" y="3048"/>
                    </a:cubicBezTo>
                    <a:cubicBezTo>
                      <a:pt x="145464" y="2382"/>
                      <a:pt x="157846" y="3715"/>
                      <a:pt x="166895" y="10859"/>
                    </a:cubicBezTo>
                    <a:cubicBezTo>
                      <a:pt x="184517" y="24861"/>
                      <a:pt x="181754" y="53150"/>
                      <a:pt x="195470" y="70962"/>
                    </a:cubicBezTo>
                    <a:cubicBezTo>
                      <a:pt x="205281" y="83630"/>
                      <a:pt x="221569" y="88773"/>
                      <a:pt x="235856" y="95917"/>
                    </a:cubicBezTo>
                    <a:cubicBezTo>
                      <a:pt x="245381" y="100680"/>
                      <a:pt x="254525" y="106776"/>
                      <a:pt x="261097" y="115158"/>
                    </a:cubicBezTo>
                    <a:cubicBezTo>
                      <a:pt x="267670" y="123540"/>
                      <a:pt x="271480" y="134493"/>
                      <a:pt x="269575" y="144971"/>
                    </a:cubicBezTo>
                    <a:cubicBezTo>
                      <a:pt x="267479" y="156210"/>
                      <a:pt x="259574" y="165164"/>
                      <a:pt x="253477" y="174784"/>
                    </a:cubicBezTo>
                    <a:cubicBezTo>
                      <a:pt x="246143" y="186595"/>
                      <a:pt x="241476" y="200121"/>
                      <a:pt x="239952" y="213932"/>
                    </a:cubicBezTo>
                    <a:cubicBezTo>
                      <a:pt x="239190" y="221266"/>
                      <a:pt x="239190" y="228981"/>
                      <a:pt x="235856" y="235554"/>
                    </a:cubicBezTo>
                    <a:cubicBezTo>
                      <a:pt x="233189" y="240888"/>
                      <a:pt x="228617" y="245079"/>
                      <a:pt x="223569" y="248222"/>
                    </a:cubicBezTo>
                    <a:cubicBezTo>
                      <a:pt x="209948" y="256890"/>
                      <a:pt x="193184" y="258890"/>
                      <a:pt x="177087" y="259176"/>
                    </a:cubicBezTo>
                    <a:cubicBezTo>
                      <a:pt x="160990" y="259366"/>
                      <a:pt x="144702" y="258033"/>
                      <a:pt x="128795" y="260604"/>
                    </a:cubicBezTo>
                    <a:cubicBezTo>
                      <a:pt x="122128" y="261652"/>
                      <a:pt x="112317" y="266986"/>
                      <a:pt x="105745" y="265843"/>
                    </a:cubicBezTo>
                    <a:cubicBezTo>
                      <a:pt x="100316" y="264891"/>
                      <a:pt x="94029" y="257937"/>
                      <a:pt x="89171" y="255175"/>
                    </a:cubicBezTo>
                    <a:cubicBezTo>
                      <a:pt x="75360" y="247269"/>
                      <a:pt x="60120" y="242031"/>
                      <a:pt x="46975" y="232887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51" name="Google Shape;251;p6"/>
              <p:cNvGrpSpPr/>
              <p:nvPr/>
            </p:nvGrpSpPr>
            <p:grpSpPr>
              <a:xfrm>
                <a:off x="3406147" y="4066324"/>
                <a:ext cx="844162" cy="634411"/>
                <a:chOff x="6587553" y="4029669"/>
                <a:chExt cx="239431" cy="179939"/>
              </a:xfrm>
            </p:grpSpPr>
            <p:sp>
              <p:nvSpPr>
                <p:cNvPr id="252" name="Google Shape;252;p6"/>
                <p:cNvSpPr/>
                <p:nvPr/>
              </p:nvSpPr>
              <p:spPr>
                <a:xfrm>
                  <a:off x="6587599" y="4029669"/>
                  <a:ext cx="239385" cy="179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385" h="179939" extrusionOk="0">
                      <a:moveTo>
                        <a:pt x="164863" y="178285"/>
                      </a:moveTo>
                      <a:cubicBezTo>
                        <a:pt x="164863" y="178285"/>
                        <a:pt x="45324" y="200097"/>
                        <a:pt x="9796" y="85321"/>
                      </a:cubicBezTo>
                      <a:cubicBezTo>
                        <a:pt x="-25733" y="-29550"/>
                        <a:pt x="44467" y="-11929"/>
                        <a:pt x="75804" y="42077"/>
                      </a:cubicBezTo>
                      <a:cubicBezTo>
                        <a:pt x="107046" y="96084"/>
                        <a:pt x="135811" y="89226"/>
                        <a:pt x="183341" y="70367"/>
                      </a:cubicBezTo>
                      <a:cubicBezTo>
                        <a:pt x="230871" y="51507"/>
                        <a:pt x="289164" y="146186"/>
                        <a:pt x="164958" y="17838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53" name="Google Shape;253;p6"/>
                <p:cNvGrpSpPr/>
                <p:nvPr/>
              </p:nvGrpSpPr>
              <p:grpSpPr>
                <a:xfrm>
                  <a:off x="6587553" y="4029704"/>
                  <a:ext cx="239368" cy="168426"/>
                  <a:chOff x="6587553" y="4029704"/>
                  <a:chExt cx="239368" cy="168426"/>
                </a:xfrm>
              </p:grpSpPr>
              <p:sp>
                <p:nvSpPr>
                  <p:cNvPr id="254" name="Google Shape;254;p6"/>
                  <p:cNvSpPr/>
                  <p:nvPr/>
                </p:nvSpPr>
                <p:spPr>
                  <a:xfrm>
                    <a:off x="6587553" y="4029704"/>
                    <a:ext cx="239368" cy="1338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9368" h="133863" extrusionOk="0">
                        <a:moveTo>
                          <a:pt x="234537" y="133768"/>
                        </a:moveTo>
                        <a:cubicBezTo>
                          <a:pt x="230346" y="107575"/>
                          <a:pt x="203295" y="87667"/>
                          <a:pt x="179006" y="97288"/>
                        </a:cubicBezTo>
                        <a:cubicBezTo>
                          <a:pt x="131476" y="116147"/>
                          <a:pt x="102711" y="123005"/>
                          <a:pt x="71469" y="68998"/>
                        </a:cubicBezTo>
                        <a:cubicBezTo>
                          <a:pt x="50800" y="33280"/>
                          <a:pt x="12890" y="13468"/>
                          <a:pt x="127" y="37566"/>
                        </a:cubicBezTo>
                        <a:cubicBezTo>
                          <a:pt x="-2921" y="-22442"/>
                          <a:pt x="49847" y="-2725"/>
                          <a:pt x="75755" y="42043"/>
                        </a:cubicBezTo>
                        <a:cubicBezTo>
                          <a:pt x="106997" y="96049"/>
                          <a:pt x="135762" y="89191"/>
                          <a:pt x="183292" y="70332"/>
                        </a:cubicBezTo>
                        <a:cubicBezTo>
                          <a:pt x="215582" y="57568"/>
                          <a:pt x="252825" y="97097"/>
                          <a:pt x="234537" y="133864"/>
                        </a:cubicBezTo>
                        <a:close/>
                      </a:path>
                    </a:pathLst>
                  </a:custGeom>
                  <a:solidFill>
                    <a:srgbClr val="282B35">
                      <a:alpha val="400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" name="Google Shape;255;p6"/>
                  <p:cNvSpPr/>
                  <p:nvPr/>
                </p:nvSpPr>
                <p:spPr>
                  <a:xfrm>
                    <a:off x="6604026" y="4079733"/>
                    <a:ext cx="152531" cy="1183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531" h="118397" extrusionOk="0">
                        <a:moveTo>
                          <a:pt x="131" y="14969"/>
                        </a:moveTo>
                        <a:cubicBezTo>
                          <a:pt x="226" y="10682"/>
                          <a:pt x="1370" y="6110"/>
                          <a:pt x="4608" y="3253"/>
                        </a:cubicBezTo>
                        <a:cubicBezTo>
                          <a:pt x="7180" y="967"/>
                          <a:pt x="10609" y="205"/>
                          <a:pt x="14038" y="14"/>
                        </a:cubicBezTo>
                        <a:cubicBezTo>
                          <a:pt x="25182" y="-367"/>
                          <a:pt x="36041" y="6872"/>
                          <a:pt x="40517" y="17064"/>
                        </a:cubicBezTo>
                        <a:cubicBezTo>
                          <a:pt x="42994" y="22684"/>
                          <a:pt x="43756" y="28875"/>
                          <a:pt x="46232" y="34495"/>
                        </a:cubicBezTo>
                        <a:cubicBezTo>
                          <a:pt x="48137" y="38781"/>
                          <a:pt x="50899" y="42591"/>
                          <a:pt x="54043" y="46020"/>
                        </a:cubicBezTo>
                        <a:cubicBezTo>
                          <a:pt x="65568" y="58879"/>
                          <a:pt x="81570" y="67547"/>
                          <a:pt x="98620" y="70118"/>
                        </a:cubicBezTo>
                        <a:cubicBezTo>
                          <a:pt x="111288" y="72119"/>
                          <a:pt x="124337" y="70785"/>
                          <a:pt x="136910" y="73357"/>
                        </a:cubicBezTo>
                        <a:cubicBezTo>
                          <a:pt x="142244" y="74500"/>
                          <a:pt x="147864" y="76595"/>
                          <a:pt x="150531" y="81358"/>
                        </a:cubicBezTo>
                        <a:cubicBezTo>
                          <a:pt x="152150" y="84215"/>
                          <a:pt x="152436" y="87644"/>
                          <a:pt x="152531" y="90883"/>
                        </a:cubicBezTo>
                        <a:cubicBezTo>
                          <a:pt x="152531" y="95169"/>
                          <a:pt x="152341" y="99551"/>
                          <a:pt x="150722" y="103456"/>
                        </a:cubicBezTo>
                        <a:cubicBezTo>
                          <a:pt x="148150" y="109457"/>
                          <a:pt x="142625" y="113838"/>
                          <a:pt x="136434" y="116029"/>
                        </a:cubicBezTo>
                        <a:cubicBezTo>
                          <a:pt x="130243" y="118220"/>
                          <a:pt x="123671" y="118601"/>
                          <a:pt x="117098" y="118315"/>
                        </a:cubicBezTo>
                        <a:cubicBezTo>
                          <a:pt x="111669" y="118124"/>
                          <a:pt x="106240" y="117553"/>
                          <a:pt x="101001" y="116219"/>
                        </a:cubicBezTo>
                        <a:cubicBezTo>
                          <a:pt x="94715" y="114600"/>
                          <a:pt x="88714" y="111838"/>
                          <a:pt x="82808" y="109076"/>
                        </a:cubicBezTo>
                        <a:cubicBezTo>
                          <a:pt x="77474" y="106599"/>
                          <a:pt x="72140" y="104123"/>
                          <a:pt x="66806" y="101646"/>
                        </a:cubicBezTo>
                        <a:cubicBezTo>
                          <a:pt x="56043" y="96598"/>
                          <a:pt x="45280" y="91645"/>
                          <a:pt x="35564" y="84787"/>
                        </a:cubicBezTo>
                        <a:cubicBezTo>
                          <a:pt x="31564" y="82024"/>
                          <a:pt x="27754" y="78881"/>
                          <a:pt x="25087" y="74881"/>
                        </a:cubicBezTo>
                        <a:cubicBezTo>
                          <a:pt x="22706" y="71357"/>
                          <a:pt x="21277" y="67356"/>
                          <a:pt x="19372" y="63546"/>
                        </a:cubicBezTo>
                        <a:cubicBezTo>
                          <a:pt x="14990" y="54878"/>
                          <a:pt x="8323" y="47544"/>
                          <a:pt x="3751" y="39067"/>
                        </a:cubicBezTo>
                        <a:cubicBezTo>
                          <a:pt x="-345" y="31352"/>
                          <a:pt x="-154" y="23446"/>
                          <a:pt x="131" y="1477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00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" name="Google Shape;256;p6"/>
                  <p:cNvSpPr/>
                  <p:nvPr/>
                </p:nvSpPr>
                <p:spPr>
                  <a:xfrm>
                    <a:off x="6767967" y="4141919"/>
                    <a:ext cx="37000" cy="32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000" h="32750" extrusionOk="0">
                        <a:moveTo>
                          <a:pt x="22023" y="27"/>
                        </a:moveTo>
                        <a:cubicBezTo>
                          <a:pt x="24595" y="122"/>
                          <a:pt x="27262" y="503"/>
                          <a:pt x="29453" y="1932"/>
                        </a:cubicBezTo>
                        <a:cubicBezTo>
                          <a:pt x="31358" y="3170"/>
                          <a:pt x="32691" y="5075"/>
                          <a:pt x="33739" y="7076"/>
                        </a:cubicBezTo>
                        <a:cubicBezTo>
                          <a:pt x="36310" y="11552"/>
                          <a:pt x="38025" y="16886"/>
                          <a:pt x="36310" y="21744"/>
                        </a:cubicBezTo>
                        <a:cubicBezTo>
                          <a:pt x="34977" y="25459"/>
                          <a:pt x="31834" y="28316"/>
                          <a:pt x="28309" y="29936"/>
                        </a:cubicBezTo>
                        <a:cubicBezTo>
                          <a:pt x="24785" y="31555"/>
                          <a:pt x="20785" y="32222"/>
                          <a:pt x="16975" y="32603"/>
                        </a:cubicBezTo>
                        <a:cubicBezTo>
                          <a:pt x="15260" y="32793"/>
                          <a:pt x="13450" y="32888"/>
                          <a:pt x="11831" y="32317"/>
                        </a:cubicBezTo>
                        <a:cubicBezTo>
                          <a:pt x="10593" y="31841"/>
                          <a:pt x="9545" y="31079"/>
                          <a:pt x="8593" y="30126"/>
                        </a:cubicBezTo>
                        <a:cubicBezTo>
                          <a:pt x="3640" y="25649"/>
                          <a:pt x="-1980" y="15934"/>
                          <a:pt x="687" y="8980"/>
                        </a:cubicBezTo>
                        <a:cubicBezTo>
                          <a:pt x="3545" y="1646"/>
                          <a:pt x="15356" y="-259"/>
                          <a:pt x="22118" y="27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00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57" name="Google Shape;257;p6"/>
              <p:cNvGrpSpPr/>
              <p:nvPr/>
            </p:nvGrpSpPr>
            <p:grpSpPr>
              <a:xfrm>
                <a:off x="3551607" y="3823799"/>
                <a:ext cx="440610" cy="223921"/>
                <a:chOff x="6628810" y="3960881"/>
                <a:chExt cx="124971" cy="63511"/>
              </a:xfrm>
            </p:grpSpPr>
            <p:sp>
              <p:nvSpPr>
                <p:cNvPr id="258" name="Google Shape;258;p6"/>
                <p:cNvSpPr/>
                <p:nvPr/>
              </p:nvSpPr>
              <p:spPr>
                <a:xfrm>
                  <a:off x="6628810" y="3967018"/>
                  <a:ext cx="86486" cy="57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86" h="57374" extrusionOk="0">
                      <a:moveTo>
                        <a:pt x="8685" y="19671"/>
                      </a:moveTo>
                      <a:cubicBezTo>
                        <a:pt x="3446" y="25386"/>
                        <a:pt x="-1030" y="32815"/>
                        <a:pt x="208" y="40530"/>
                      </a:cubicBezTo>
                      <a:cubicBezTo>
                        <a:pt x="1446" y="47960"/>
                        <a:pt x="8019" y="53675"/>
                        <a:pt x="15162" y="55961"/>
                      </a:cubicBezTo>
                      <a:cubicBezTo>
                        <a:pt x="22401" y="58152"/>
                        <a:pt x="30117" y="57485"/>
                        <a:pt x="37546" y="56056"/>
                      </a:cubicBezTo>
                      <a:cubicBezTo>
                        <a:pt x="46214" y="54437"/>
                        <a:pt x="54691" y="52056"/>
                        <a:pt x="62883" y="48912"/>
                      </a:cubicBezTo>
                      <a:cubicBezTo>
                        <a:pt x="69169" y="46436"/>
                        <a:pt x="75360" y="43483"/>
                        <a:pt x="80123" y="38721"/>
                      </a:cubicBezTo>
                      <a:cubicBezTo>
                        <a:pt x="84600" y="34244"/>
                        <a:pt x="87552" y="27672"/>
                        <a:pt x="86124" y="21576"/>
                      </a:cubicBezTo>
                      <a:cubicBezTo>
                        <a:pt x="85457" y="18909"/>
                        <a:pt x="84123" y="16432"/>
                        <a:pt x="82409" y="14241"/>
                      </a:cubicBezTo>
                      <a:cubicBezTo>
                        <a:pt x="77265" y="7764"/>
                        <a:pt x="69550" y="3669"/>
                        <a:pt x="61549" y="1764"/>
                      </a:cubicBezTo>
                      <a:cubicBezTo>
                        <a:pt x="51357" y="-713"/>
                        <a:pt x="41546" y="-903"/>
                        <a:pt x="32021" y="3288"/>
                      </a:cubicBezTo>
                      <a:cubicBezTo>
                        <a:pt x="23163" y="7288"/>
                        <a:pt x="15258" y="12527"/>
                        <a:pt x="8590" y="19671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" name="Google Shape;259;p6"/>
                <p:cNvSpPr/>
                <p:nvPr/>
              </p:nvSpPr>
              <p:spPr>
                <a:xfrm>
                  <a:off x="6725384" y="3960881"/>
                  <a:ext cx="28397" cy="25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97" h="25939" extrusionOk="0">
                      <a:moveTo>
                        <a:pt x="5551" y="3138"/>
                      </a:moveTo>
                      <a:cubicBezTo>
                        <a:pt x="2598" y="6186"/>
                        <a:pt x="598" y="10186"/>
                        <a:pt x="122" y="14377"/>
                      </a:cubicBezTo>
                      <a:cubicBezTo>
                        <a:pt x="-164" y="16473"/>
                        <a:pt x="26" y="18663"/>
                        <a:pt x="979" y="20568"/>
                      </a:cubicBezTo>
                      <a:cubicBezTo>
                        <a:pt x="2789" y="23997"/>
                        <a:pt x="7075" y="25331"/>
                        <a:pt x="10980" y="25712"/>
                      </a:cubicBezTo>
                      <a:cubicBezTo>
                        <a:pt x="13362" y="25998"/>
                        <a:pt x="15838" y="25998"/>
                        <a:pt x="18315" y="25807"/>
                      </a:cubicBezTo>
                      <a:cubicBezTo>
                        <a:pt x="20315" y="25712"/>
                        <a:pt x="22315" y="25331"/>
                        <a:pt x="23934" y="24378"/>
                      </a:cubicBezTo>
                      <a:cubicBezTo>
                        <a:pt x="27173" y="22473"/>
                        <a:pt x="28792" y="18378"/>
                        <a:pt x="28316" y="14663"/>
                      </a:cubicBezTo>
                      <a:cubicBezTo>
                        <a:pt x="27935" y="10948"/>
                        <a:pt x="25839" y="7519"/>
                        <a:pt x="23363" y="4662"/>
                      </a:cubicBezTo>
                      <a:cubicBezTo>
                        <a:pt x="22410" y="3614"/>
                        <a:pt x="21363" y="2566"/>
                        <a:pt x="20124" y="1804"/>
                      </a:cubicBezTo>
                      <a:cubicBezTo>
                        <a:pt x="15648" y="-863"/>
                        <a:pt x="9171" y="-672"/>
                        <a:pt x="5456" y="3042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60" name="Google Shape;260;p6"/>
            <p:cNvGrpSpPr/>
            <p:nvPr/>
          </p:nvGrpSpPr>
          <p:grpSpPr>
            <a:xfrm>
              <a:off x="420998" y="237322"/>
              <a:ext cx="435303" cy="451362"/>
              <a:chOff x="5315204" y="3531367"/>
              <a:chExt cx="1125688" cy="1167216"/>
            </a:xfrm>
          </p:grpSpPr>
          <p:sp>
            <p:nvSpPr>
              <p:cNvPr id="261" name="Google Shape;261;p6"/>
              <p:cNvSpPr/>
              <p:nvPr/>
            </p:nvSpPr>
            <p:spPr>
              <a:xfrm>
                <a:off x="5315204" y="3531367"/>
                <a:ext cx="1125688" cy="1167216"/>
              </a:xfrm>
              <a:custGeom>
                <a:avLst/>
                <a:gdLst/>
                <a:ahLst/>
                <a:cxnLst/>
                <a:rect l="l" t="t" r="r" b="b"/>
                <a:pathLst>
                  <a:path w="319344" h="331125" extrusionOk="0">
                    <a:moveTo>
                      <a:pt x="312954" y="150756"/>
                    </a:moveTo>
                    <a:cubicBezTo>
                      <a:pt x="302572" y="118561"/>
                      <a:pt x="282951" y="90082"/>
                      <a:pt x="261138" y="64269"/>
                    </a:cubicBezTo>
                    <a:cubicBezTo>
                      <a:pt x="240660" y="39980"/>
                      <a:pt x="216847" y="16930"/>
                      <a:pt x="186939" y="6262"/>
                    </a:cubicBezTo>
                    <a:cubicBezTo>
                      <a:pt x="145124" y="-8597"/>
                      <a:pt x="96451" y="4071"/>
                      <a:pt x="62733" y="32836"/>
                    </a:cubicBezTo>
                    <a:cubicBezTo>
                      <a:pt x="29014" y="61602"/>
                      <a:pt x="9202" y="104464"/>
                      <a:pt x="2344" y="148279"/>
                    </a:cubicBezTo>
                    <a:cubicBezTo>
                      <a:pt x="-7848" y="213335"/>
                      <a:pt x="15012" y="289345"/>
                      <a:pt x="74448" y="317634"/>
                    </a:cubicBezTo>
                    <a:cubicBezTo>
                      <a:pt x="100642" y="330112"/>
                      <a:pt x="130646" y="331921"/>
                      <a:pt x="159602" y="330874"/>
                    </a:cubicBezTo>
                    <a:cubicBezTo>
                      <a:pt x="182938" y="330016"/>
                      <a:pt x="206655" y="327254"/>
                      <a:pt x="227896" y="317634"/>
                    </a:cubicBezTo>
                    <a:cubicBezTo>
                      <a:pt x="294000" y="287630"/>
                      <a:pt x="335910" y="221527"/>
                      <a:pt x="313050" y="15085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p6"/>
              <p:cNvSpPr/>
              <p:nvPr/>
            </p:nvSpPr>
            <p:spPr>
              <a:xfrm>
                <a:off x="5386794" y="3609559"/>
                <a:ext cx="974613" cy="1010402"/>
              </a:xfrm>
              <a:custGeom>
                <a:avLst/>
                <a:gdLst/>
                <a:ahLst/>
                <a:cxnLst/>
                <a:rect l="l" t="t" r="r" b="b"/>
                <a:pathLst>
                  <a:path w="276486" h="286639" extrusionOk="0">
                    <a:moveTo>
                      <a:pt x="271028" y="130482"/>
                    </a:moveTo>
                    <a:cubicBezTo>
                      <a:pt x="261979" y="102669"/>
                      <a:pt x="245120" y="78000"/>
                      <a:pt x="226165" y="55616"/>
                    </a:cubicBezTo>
                    <a:cubicBezTo>
                      <a:pt x="208449" y="34566"/>
                      <a:pt x="187875" y="14658"/>
                      <a:pt x="161871" y="5419"/>
                    </a:cubicBezTo>
                    <a:cubicBezTo>
                      <a:pt x="125677" y="-7440"/>
                      <a:pt x="83576" y="3514"/>
                      <a:pt x="54334" y="28470"/>
                    </a:cubicBezTo>
                    <a:cubicBezTo>
                      <a:pt x="25093" y="53425"/>
                      <a:pt x="8043" y="90477"/>
                      <a:pt x="2042" y="128387"/>
                    </a:cubicBezTo>
                    <a:cubicBezTo>
                      <a:pt x="-6816" y="184680"/>
                      <a:pt x="12996" y="250497"/>
                      <a:pt x="64431" y="274977"/>
                    </a:cubicBezTo>
                    <a:cubicBezTo>
                      <a:pt x="87100" y="285740"/>
                      <a:pt x="113008" y="287359"/>
                      <a:pt x="138154" y="286407"/>
                    </a:cubicBezTo>
                    <a:cubicBezTo>
                      <a:pt x="158347" y="285645"/>
                      <a:pt x="178826" y="283263"/>
                      <a:pt x="197304" y="274881"/>
                    </a:cubicBezTo>
                    <a:cubicBezTo>
                      <a:pt x="254550" y="248878"/>
                      <a:pt x="290840" y="191728"/>
                      <a:pt x="271028" y="130482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63" name="Google Shape;263;p6"/>
              <p:cNvGrpSpPr/>
              <p:nvPr/>
            </p:nvGrpSpPr>
            <p:grpSpPr>
              <a:xfrm>
                <a:off x="5461831" y="3978101"/>
                <a:ext cx="796769" cy="586035"/>
                <a:chOff x="7170610" y="4004646"/>
                <a:chExt cx="225989" cy="166218"/>
              </a:xfrm>
            </p:grpSpPr>
            <p:sp>
              <p:nvSpPr>
                <p:cNvPr id="264" name="Google Shape;264;p6"/>
                <p:cNvSpPr/>
                <p:nvPr/>
              </p:nvSpPr>
              <p:spPr>
                <a:xfrm>
                  <a:off x="7170699" y="4004646"/>
                  <a:ext cx="225900" cy="165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900" h="165879" extrusionOk="0">
                      <a:moveTo>
                        <a:pt x="31057" y="51479"/>
                      </a:moveTo>
                      <a:cubicBezTo>
                        <a:pt x="31057" y="51479"/>
                        <a:pt x="-471" y="49098"/>
                        <a:pt x="5" y="81769"/>
                      </a:cubicBezTo>
                      <a:cubicBezTo>
                        <a:pt x="386" y="114440"/>
                        <a:pt x="43440" y="75768"/>
                        <a:pt x="59822" y="122060"/>
                      </a:cubicBezTo>
                      <a:cubicBezTo>
                        <a:pt x="76205" y="168256"/>
                        <a:pt x="116782" y="175495"/>
                        <a:pt x="168598" y="155111"/>
                      </a:cubicBezTo>
                      <a:cubicBezTo>
                        <a:pt x="220414" y="134823"/>
                        <a:pt x="241941" y="55480"/>
                        <a:pt x="212794" y="24047"/>
                      </a:cubicBezTo>
                      <a:cubicBezTo>
                        <a:pt x="183743" y="-7480"/>
                        <a:pt x="147834" y="-7861"/>
                        <a:pt x="128688" y="22047"/>
                      </a:cubicBezTo>
                      <a:cubicBezTo>
                        <a:pt x="109543" y="51956"/>
                        <a:pt x="86493" y="71863"/>
                        <a:pt x="31057" y="5157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" name="Google Shape;265;p6"/>
                <p:cNvSpPr/>
                <p:nvPr/>
              </p:nvSpPr>
              <p:spPr>
                <a:xfrm>
                  <a:off x="7170610" y="4057935"/>
                  <a:ext cx="225815" cy="112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815" h="112929" extrusionOk="0">
                      <a:moveTo>
                        <a:pt x="168592" y="102203"/>
                      </a:moveTo>
                      <a:cubicBezTo>
                        <a:pt x="116776" y="122492"/>
                        <a:pt x="76105" y="115348"/>
                        <a:pt x="59817" y="69151"/>
                      </a:cubicBezTo>
                      <a:cubicBezTo>
                        <a:pt x="43434" y="22955"/>
                        <a:pt x="381" y="61532"/>
                        <a:pt x="0" y="28861"/>
                      </a:cubicBezTo>
                      <a:cubicBezTo>
                        <a:pt x="0" y="23908"/>
                        <a:pt x="571" y="19812"/>
                        <a:pt x="1714" y="16383"/>
                      </a:cubicBezTo>
                      <a:cubicBezTo>
                        <a:pt x="10096" y="32385"/>
                        <a:pt x="45339" y="7049"/>
                        <a:pt x="59722" y="47816"/>
                      </a:cubicBezTo>
                      <a:cubicBezTo>
                        <a:pt x="76009" y="94012"/>
                        <a:pt x="116681" y="101251"/>
                        <a:pt x="168497" y="80867"/>
                      </a:cubicBezTo>
                      <a:cubicBezTo>
                        <a:pt x="200787" y="68199"/>
                        <a:pt x="221361" y="32671"/>
                        <a:pt x="225171" y="0"/>
                      </a:cubicBezTo>
                      <a:cubicBezTo>
                        <a:pt x="229933" y="36767"/>
                        <a:pt x="208026" y="86582"/>
                        <a:pt x="168497" y="102108"/>
                      </a:cubicBezTo>
                      <a:close/>
                    </a:path>
                  </a:pathLst>
                </a:custGeom>
                <a:solidFill>
                  <a:srgbClr val="282B35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" name="Google Shape;266;p6"/>
                <p:cNvSpPr/>
                <p:nvPr/>
              </p:nvSpPr>
              <p:spPr>
                <a:xfrm>
                  <a:off x="7220818" y="4026577"/>
                  <a:ext cx="159651" cy="107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651" h="107917" extrusionOk="0">
                      <a:moveTo>
                        <a:pt x="36564" y="51266"/>
                      </a:moveTo>
                      <a:cubicBezTo>
                        <a:pt x="50566" y="52314"/>
                        <a:pt x="64853" y="47456"/>
                        <a:pt x="75331" y="38217"/>
                      </a:cubicBezTo>
                      <a:cubicBezTo>
                        <a:pt x="85237" y="29454"/>
                        <a:pt x="91714" y="16976"/>
                        <a:pt x="102858" y="9832"/>
                      </a:cubicBezTo>
                      <a:cubicBezTo>
                        <a:pt x="107526" y="6784"/>
                        <a:pt x="112764" y="4879"/>
                        <a:pt x="118098" y="3069"/>
                      </a:cubicBezTo>
                      <a:cubicBezTo>
                        <a:pt x="122575" y="1545"/>
                        <a:pt x="127052" y="212"/>
                        <a:pt x="131719" y="22"/>
                      </a:cubicBezTo>
                      <a:cubicBezTo>
                        <a:pt x="138768" y="-264"/>
                        <a:pt x="145816" y="2307"/>
                        <a:pt x="150960" y="7070"/>
                      </a:cubicBezTo>
                      <a:cubicBezTo>
                        <a:pt x="156103" y="11832"/>
                        <a:pt x="159342" y="18595"/>
                        <a:pt x="159627" y="25644"/>
                      </a:cubicBezTo>
                      <a:cubicBezTo>
                        <a:pt x="159913" y="32311"/>
                        <a:pt x="157627" y="38788"/>
                        <a:pt x="156008" y="45170"/>
                      </a:cubicBezTo>
                      <a:cubicBezTo>
                        <a:pt x="154484" y="51171"/>
                        <a:pt x="153341" y="57267"/>
                        <a:pt x="151055" y="62982"/>
                      </a:cubicBezTo>
                      <a:cubicBezTo>
                        <a:pt x="144102" y="80508"/>
                        <a:pt x="127433" y="92128"/>
                        <a:pt x="110478" y="100224"/>
                      </a:cubicBezTo>
                      <a:cubicBezTo>
                        <a:pt x="102572" y="104035"/>
                        <a:pt x="94191" y="107368"/>
                        <a:pt x="85427" y="107844"/>
                      </a:cubicBezTo>
                      <a:cubicBezTo>
                        <a:pt x="69140" y="108797"/>
                        <a:pt x="54090" y="100224"/>
                        <a:pt x="40184" y="91652"/>
                      </a:cubicBezTo>
                      <a:cubicBezTo>
                        <a:pt x="33993" y="87842"/>
                        <a:pt x="27801" y="83937"/>
                        <a:pt x="22372" y="78984"/>
                      </a:cubicBezTo>
                      <a:cubicBezTo>
                        <a:pt x="17514" y="74507"/>
                        <a:pt x="13133" y="69554"/>
                        <a:pt x="7989" y="65172"/>
                      </a:cubicBezTo>
                      <a:cubicBezTo>
                        <a:pt x="4941" y="62601"/>
                        <a:pt x="-2012" y="57648"/>
                        <a:pt x="560" y="52980"/>
                      </a:cubicBezTo>
                      <a:cubicBezTo>
                        <a:pt x="5799" y="43360"/>
                        <a:pt x="28563" y="50504"/>
                        <a:pt x="36564" y="51076"/>
                      </a:cubicBez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67" name="Google Shape;267;p6"/>
              <p:cNvGrpSpPr/>
              <p:nvPr/>
            </p:nvGrpSpPr>
            <p:grpSpPr>
              <a:xfrm>
                <a:off x="5374500" y="3612024"/>
                <a:ext cx="993090" cy="1016993"/>
                <a:chOff x="5374500" y="3612024"/>
                <a:chExt cx="993090" cy="1016993"/>
              </a:xfrm>
            </p:grpSpPr>
            <p:sp>
              <p:nvSpPr>
                <p:cNvPr id="268" name="Google Shape;268;p6"/>
                <p:cNvSpPr/>
                <p:nvPr/>
              </p:nvSpPr>
              <p:spPr>
                <a:xfrm>
                  <a:off x="5536960" y="3771135"/>
                  <a:ext cx="85802" cy="927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41" h="26320" extrusionOk="0">
                      <a:moveTo>
                        <a:pt x="21839" y="19313"/>
                      </a:moveTo>
                      <a:cubicBezTo>
                        <a:pt x="17743" y="25695"/>
                        <a:pt x="10123" y="28171"/>
                        <a:pt x="4789" y="24838"/>
                      </a:cubicBezTo>
                      <a:cubicBezTo>
                        <a:pt x="-545" y="21409"/>
                        <a:pt x="-1593" y="13503"/>
                        <a:pt x="2503" y="7026"/>
                      </a:cubicBezTo>
                      <a:cubicBezTo>
                        <a:pt x="6599" y="549"/>
                        <a:pt x="14219" y="-1832"/>
                        <a:pt x="19553" y="1501"/>
                      </a:cubicBezTo>
                      <a:cubicBezTo>
                        <a:pt x="24887" y="4930"/>
                        <a:pt x="25934" y="12836"/>
                        <a:pt x="21839" y="19313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" name="Google Shape;269;p6"/>
                <p:cNvSpPr/>
                <p:nvPr/>
              </p:nvSpPr>
              <p:spPr>
                <a:xfrm>
                  <a:off x="5750040" y="3673678"/>
                  <a:ext cx="58268" cy="66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30" h="18853" extrusionOk="0">
                      <a:moveTo>
                        <a:pt x="15695" y="6474"/>
                      </a:moveTo>
                      <a:cubicBezTo>
                        <a:pt x="17695" y="11427"/>
                        <a:pt x="15981" y="16761"/>
                        <a:pt x="11885" y="18380"/>
                      </a:cubicBezTo>
                      <a:cubicBezTo>
                        <a:pt x="7789" y="20000"/>
                        <a:pt x="2836" y="17333"/>
                        <a:pt x="836" y="12379"/>
                      </a:cubicBezTo>
                      <a:cubicBezTo>
                        <a:pt x="-1164" y="7426"/>
                        <a:pt x="550" y="2092"/>
                        <a:pt x="4646" y="473"/>
                      </a:cubicBezTo>
                      <a:cubicBezTo>
                        <a:pt x="8742" y="-1146"/>
                        <a:pt x="13695" y="1521"/>
                        <a:pt x="15695" y="6474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" name="Google Shape;270;p6"/>
                <p:cNvSpPr/>
                <p:nvPr/>
              </p:nvSpPr>
              <p:spPr>
                <a:xfrm>
                  <a:off x="5856833" y="3789201"/>
                  <a:ext cx="58268" cy="66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30" h="18853" extrusionOk="0">
                      <a:moveTo>
                        <a:pt x="15695" y="6474"/>
                      </a:moveTo>
                      <a:cubicBezTo>
                        <a:pt x="17695" y="11427"/>
                        <a:pt x="15981" y="16761"/>
                        <a:pt x="11885" y="18380"/>
                      </a:cubicBezTo>
                      <a:cubicBezTo>
                        <a:pt x="7789" y="20000"/>
                        <a:pt x="2836" y="17333"/>
                        <a:pt x="836" y="12379"/>
                      </a:cubicBezTo>
                      <a:cubicBezTo>
                        <a:pt x="-1164" y="7426"/>
                        <a:pt x="550" y="2092"/>
                        <a:pt x="4646" y="473"/>
                      </a:cubicBezTo>
                      <a:cubicBezTo>
                        <a:pt x="8742" y="-1146"/>
                        <a:pt x="13695" y="1521"/>
                        <a:pt x="15695" y="6474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" name="Google Shape;271;p6"/>
                <p:cNvSpPr/>
                <p:nvPr/>
              </p:nvSpPr>
              <p:spPr>
                <a:xfrm>
                  <a:off x="5558460" y="3630855"/>
                  <a:ext cx="136157" cy="1527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26" h="43334" extrusionOk="0">
                      <a:moveTo>
                        <a:pt x="36030" y="29668"/>
                      </a:moveTo>
                      <a:cubicBezTo>
                        <a:pt x="30696" y="40813"/>
                        <a:pt x="18884" y="46242"/>
                        <a:pt x="9645" y="41765"/>
                      </a:cubicBezTo>
                      <a:cubicBezTo>
                        <a:pt x="406" y="37288"/>
                        <a:pt x="-2737" y="24715"/>
                        <a:pt x="2597" y="13666"/>
                      </a:cubicBezTo>
                      <a:cubicBezTo>
                        <a:pt x="7931" y="2522"/>
                        <a:pt x="19742" y="-2907"/>
                        <a:pt x="28981" y="1570"/>
                      </a:cubicBezTo>
                      <a:cubicBezTo>
                        <a:pt x="38220" y="6046"/>
                        <a:pt x="41364" y="18619"/>
                        <a:pt x="36030" y="29668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" name="Google Shape;272;p6"/>
                <p:cNvSpPr/>
                <p:nvPr/>
              </p:nvSpPr>
              <p:spPr>
                <a:xfrm>
                  <a:off x="5949319" y="3783013"/>
                  <a:ext cx="148991" cy="175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67" h="49794" extrusionOk="0">
                      <a:moveTo>
                        <a:pt x="41374" y="19849"/>
                      </a:moveTo>
                      <a:cubicBezTo>
                        <a:pt x="44708" y="33279"/>
                        <a:pt x="38422" y="46519"/>
                        <a:pt x="27277" y="49281"/>
                      </a:cubicBezTo>
                      <a:cubicBezTo>
                        <a:pt x="16133" y="52043"/>
                        <a:pt x="4322" y="43376"/>
                        <a:pt x="893" y="29945"/>
                      </a:cubicBezTo>
                      <a:cubicBezTo>
                        <a:pt x="-2441" y="16515"/>
                        <a:pt x="3846" y="3275"/>
                        <a:pt x="14990" y="513"/>
                      </a:cubicBezTo>
                      <a:cubicBezTo>
                        <a:pt x="26134" y="-2249"/>
                        <a:pt x="37945" y="6419"/>
                        <a:pt x="41374" y="19849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" name="Google Shape;273;p6"/>
                <p:cNvSpPr/>
                <p:nvPr/>
              </p:nvSpPr>
              <p:spPr>
                <a:xfrm>
                  <a:off x="5812025" y="3612024"/>
                  <a:ext cx="96158" cy="113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79" h="32205" extrusionOk="0">
                      <a:moveTo>
                        <a:pt x="26689" y="12817"/>
                      </a:moveTo>
                      <a:cubicBezTo>
                        <a:pt x="28880" y="21484"/>
                        <a:pt x="24784" y="30057"/>
                        <a:pt x="17545" y="31867"/>
                      </a:cubicBezTo>
                      <a:cubicBezTo>
                        <a:pt x="10306" y="33677"/>
                        <a:pt x="2686" y="28057"/>
                        <a:pt x="590" y="19389"/>
                      </a:cubicBezTo>
                      <a:cubicBezTo>
                        <a:pt x="-1600" y="10721"/>
                        <a:pt x="2496" y="2149"/>
                        <a:pt x="9734" y="339"/>
                      </a:cubicBezTo>
                      <a:cubicBezTo>
                        <a:pt x="16973" y="-1471"/>
                        <a:pt x="24593" y="4149"/>
                        <a:pt x="26689" y="12817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" name="Google Shape;274;p6"/>
                <p:cNvSpPr/>
                <p:nvPr/>
              </p:nvSpPr>
              <p:spPr>
                <a:xfrm>
                  <a:off x="6271554" y="4109377"/>
                  <a:ext cx="96035" cy="113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44" h="32205" extrusionOk="0">
                      <a:moveTo>
                        <a:pt x="26654" y="12817"/>
                      </a:moveTo>
                      <a:cubicBezTo>
                        <a:pt x="28845" y="21485"/>
                        <a:pt x="24749" y="30057"/>
                        <a:pt x="17510" y="31867"/>
                      </a:cubicBezTo>
                      <a:cubicBezTo>
                        <a:pt x="10271" y="33677"/>
                        <a:pt x="2651" y="28057"/>
                        <a:pt x="556" y="19389"/>
                      </a:cubicBezTo>
                      <a:cubicBezTo>
                        <a:pt x="-1540" y="10721"/>
                        <a:pt x="2461" y="2149"/>
                        <a:pt x="9700" y="339"/>
                      </a:cubicBezTo>
                      <a:cubicBezTo>
                        <a:pt x="16939" y="-1471"/>
                        <a:pt x="24559" y="4149"/>
                        <a:pt x="26654" y="12817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" name="Google Shape;275;p6"/>
                <p:cNvSpPr/>
                <p:nvPr/>
              </p:nvSpPr>
              <p:spPr>
                <a:xfrm>
                  <a:off x="5697175" y="4035831"/>
                  <a:ext cx="96158" cy="113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79" h="32205" extrusionOk="0">
                      <a:moveTo>
                        <a:pt x="26689" y="12817"/>
                      </a:moveTo>
                      <a:cubicBezTo>
                        <a:pt x="28879" y="21485"/>
                        <a:pt x="24784" y="30057"/>
                        <a:pt x="17545" y="31867"/>
                      </a:cubicBezTo>
                      <a:cubicBezTo>
                        <a:pt x="10306" y="33677"/>
                        <a:pt x="2686" y="28057"/>
                        <a:pt x="590" y="19389"/>
                      </a:cubicBezTo>
                      <a:cubicBezTo>
                        <a:pt x="-1600" y="10721"/>
                        <a:pt x="2495" y="2149"/>
                        <a:pt x="9734" y="339"/>
                      </a:cubicBezTo>
                      <a:cubicBezTo>
                        <a:pt x="16973" y="-1471"/>
                        <a:pt x="24593" y="4149"/>
                        <a:pt x="26689" y="12817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" name="Google Shape;276;p6"/>
                <p:cNvSpPr/>
                <p:nvPr/>
              </p:nvSpPr>
              <p:spPr>
                <a:xfrm>
                  <a:off x="6202373" y="4213819"/>
                  <a:ext cx="96035" cy="113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44" h="32205" extrusionOk="0">
                      <a:moveTo>
                        <a:pt x="26654" y="12817"/>
                      </a:moveTo>
                      <a:cubicBezTo>
                        <a:pt x="28845" y="21485"/>
                        <a:pt x="24749" y="30057"/>
                        <a:pt x="17510" y="31867"/>
                      </a:cubicBezTo>
                      <a:cubicBezTo>
                        <a:pt x="10271" y="33677"/>
                        <a:pt x="2651" y="28057"/>
                        <a:pt x="556" y="19389"/>
                      </a:cubicBezTo>
                      <a:cubicBezTo>
                        <a:pt x="-1540" y="10721"/>
                        <a:pt x="2461" y="2149"/>
                        <a:pt x="9700" y="339"/>
                      </a:cubicBezTo>
                      <a:cubicBezTo>
                        <a:pt x="16939" y="-1471"/>
                        <a:pt x="24559" y="4149"/>
                        <a:pt x="26654" y="12817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" name="Google Shape;277;p6"/>
                <p:cNvSpPr/>
                <p:nvPr/>
              </p:nvSpPr>
              <p:spPr>
                <a:xfrm>
                  <a:off x="5885906" y="4092587"/>
                  <a:ext cx="96158" cy="113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79" h="32205" extrusionOk="0">
                      <a:moveTo>
                        <a:pt x="26689" y="12817"/>
                      </a:moveTo>
                      <a:cubicBezTo>
                        <a:pt x="28880" y="21485"/>
                        <a:pt x="24784" y="30057"/>
                        <a:pt x="17545" y="31867"/>
                      </a:cubicBezTo>
                      <a:cubicBezTo>
                        <a:pt x="10306" y="33677"/>
                        <a:pt x="2686" y="28057"/>
                        <a:pt x="590" y="19389"/>
                      </a:cubicBezTo>
                      <a:cubicBezTo>
                        <a:pt x="-1600" y="10721"/>
                        <a:pt x="2495" y="2149"/>
                        <a:pt x="9734" y="339"/>
                      </a:cubicBezTo>
                      <a:cubicBezTo>
                        <a:pt x="16973" y="-1471"/>
                        <a:pt x="24593" y="4149"/>
                        <a:pt x="26689" y="12817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" name="Google Shape;278;p6"/>
                <p:cNvSpPr/>
                <p:nvPr/>
              </p:nvSpPr>
              <p:spPr>
                <a:xfrm>
                  <a:off x="5632764" y="4386282"/>
                  <a:ext cx="120872" cy="145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90" h="41338" extrusionOk="0">
                      <a:moveTo>
                        <a:pt x="34290" y="20669"/>
                      </a:moveTo>
                      <a:cubicBezTo>
                        <a:pt x="34290" y="32084"/>
                        <a:pt x="26614" y="41338"/>
                        <a:pt x="17145" y="41338"/>
                      </a:cubicBezTo>
                      <a:cubicBezTo>
                        <a:pt x="7676" y="41338"/>
                        <a:pt x="0" y="32084"/>
                        <a:pt x="0" y="20669"/>
                      </a:cubicBezTo>
                      <a:cubicBezTo>
                        <a:pt x="0" y="9254"/>
                        <a:pt x="7676" y="0"/>
                        <a:pt x="17145" y="0"/>
                      </a:cubicBezTo>
                      <a:cubicBezTo>
                        <a:pt x="26614" y="0"/>
                        <a:pt x="34290" y="9254"/>
                        <a:pt x="34290" y="20669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9" name="Google Shape;279;p6"/>
                <p:cNvSpPr/>
                <p:nvPr/>
              </p:nvSpPr>
              <p:spPr>
                <a:xfrm>
                  <a:off x="5479030" y="4020586"/>
                  <a:ext cx="100917" cy="109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29" h="31025" extrusionOk="0">
                      <a:moveTo>
                        <a:pt x="25697" y="22761"/>
                      </a:moveTo>
                      <a:cubicBezTo>
                        <a:pt x="20935" y="30286"/>
                        <a:pt x="11886" y="33239"/>
                        <a:pt x="5600" y="29238"/>
                      </a:cubicBezTo>
                      <a:cubicBezTo>
                        <a:pt x="-687" y="25238"/>
                        <a:pt x="-1830" y="15903"/>
                        <a:pt x="2933" y="8283"/>
                      </a:cubicBezTo>
                      <a:cubicBezTo>
                        <a:pt x="7695" y="663"/>
                        <a:pt x="16744" y="-2194"/>
                        <a:pt x="23030" y="1806"/>
                      </a:cubicBezTo>
                      <a:cubicBezTo>
                        <a:pt x="29317" y="5806"/>
                        <a:pt x="30460" y="15141"/>
                        <a:pt x="25697" y="22761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" name="Google Shape;280;p6"/>
                <p:cNvSpPr/>
                <p:nvPr/>
              </p:nvSpPr>
              <p:spPr>
                <a:xfrm>
                  <a:off x="5602524" y="4101000"/>
                  <a:ext cx="63485" cy="752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10" h="21335" extrusionOk="0">
                      <a:moveTo>
                        <a:pt x="17625" y="8525"/>
                      </a:moveTo>
                      <a:cubicBezTo>
                        <a:pt x="19054" y="14240"/>
                        <a:pt x="16387" y="19860"/>
                        <a:pt x="11625" y="21098"/>
                      </a:cubicBezTo>
                      <a:cubicBezTo>
                        <a:pt x="6862" y="22336"/>
                        <a:pt x="1814" y="18621"/>
                        <a:pt x="385" y="12811"/>
                      </a:cubicBezTo>
                      <a:cubicBezTo>
                        <a:pt x="-1044" y="7096"/>
                        <a:pt x="1623" y="1476"/>
                        <a:pt x="6386" y="238"/>
                      </a:cubicBezTo>
                      <a:cubicBezTo>
                        <a:pt x="11148" y="-1000"/>
                        <a:pt x="16197" y="2715"/>
                        <a:pt x="17625" y="8525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" name="Google Shape;281;p6"/>
                <p:cNvSpPr/>
                <p:nvPr/>
              </p:nvSpPr>
              <p:spPr>
                <a:xfrm>
                  <a:off x="5766194" y="3806822"/>
                  <a:ext cx="41077" cy="48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53" h="13714" extrusionOk="0">
                      <a:moveTo>
                        <a:pt x="11399" y="5476"/>
                      </a:moveTo>
                      <a:cubicBezTo>
                        <a:pt x="12351" y="9191"/>
                        <a:pt x="10542" y="12810"/>
                        <a:pt x="7494" y="13572"/>
                      </a:cubicBezTo>
                      <a:cubicBezTo>
                        <a:pt x="4446" y="14334"/>
                        <a:pt x="1112" y="11953"/>
                        <a:pt x="255" y="8238"/>
                      </a:cubicBezTo>
                      <a:cubicBezTo>
                        <a:pt x="-698" y="4523"/>
                        <a:pt x="1112" y="904"/>
                        <a:pt x="4160" y="142"/>
                      </a:cubicBezTo>
                      <a:cubicBezTo>
                        <a:pt x="7208" y="-620"/>
                        <a:pt x="10542" y="1761"/>
                        <a:pt x="11399" y="5476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2" name="Google Shape;282;p6"/>
                <p:cNvSpPr/>
                <p:nvPr/>
              </p:nvSpPr>
              <p:spPr>
                <a:xfrm>
                  <a:off x="6268920" y="4020406"/>
                  <a:ext cx="41077" cy="48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53" h="13714" extrusionOk="0">
                      <a:moveTo>
                        <a:pt x="11399" y="5476"/>
                      </a:moveTo>
                      <a:cubicBezTo>
                        <a:pt x="12351" y="9191"/>
                        <a:pt x="10542" y="12810"/>
                        <a:pt x="7494" y="13572"/>
                      </a:cubicBezTo>
                      <a:cubicBezTo>
                        <a:pt x="4446" y="14334"/>
                        <a:pt x="1112" y="11953"/>
                        <a:pt x="255" y="8238"/>
                      </a:cubicBezTo>
                      <a:cubicBezTo>
                        <a:pt x="-698" y="4523"/>
                        <a:pt x="1112" y="904"/>
                        <a:pt x="4160" y="142"/>
                      </a:cubicBezTo>
                      <a:cubicBezTo>
                        <a:pt x="7208" y="-620"/>
                        <a:pt x="10542" y="1761"/>
                        <a:pt x="11399" y="5476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3" name="Google Shape;283;p6"/>
                <p:cNvSpPr/>
                <p:nvPr/>
              </p:nvSpPr>
              <p:spPr>
                <a:xfrm>
                  <a:off x="5626823" y="3879402"/>
                  <a:ext cx="40749" cy="48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0" h="13786" extrusionOk="0">
                      <a:moveTo>
                        <a:pt x="11495" y="7560"/>
                      </a:moveTo>
                      <a:cubicBezTo>
                        <a:pt x="11019" y="11370"/>
                        <a:pt x="8066" y="14132"/>
                        <a:pt x="4923" y="13751"/>
                      </a:cubicBezTo>
                      <a:cubicBezTo>
                        <a:pt x="1780" y="13370"/>
                        <a:pt x="-411" y="9941"/>
                        <a:pt x="65" y="6226"/>
                      </a:cubicBezTo>
                      <a:cubicBezTo>
                        <a:pt x="541" y="2416"/>
                        <a:pt x="3494" y="-346"/>
                        <a:pt x="6637" y="35"/>
                      </a:cubicBezTo>
                      <a:cubicBezTo>
                        <a:pt x="9781" y="416"/>
                        <a:pt x="11971" y="3845"/>
                        <a:pt x="11495" y="7560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4" name="Google Shape;284;p6"/>
                <p:cNvSpPr/>
                <p:nvPr/>
              </p:nvSpPr>
              <p:spPr>
                <a:xfrm>
                  <a:off x="5577795" y="4496643"/>
                  <a:ext cx="40749" cy="48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0" h="13786" extrusionOk="0">
                      <a:moveTo>
                        <a:pt x="11495" y="7560"/>
                      </a:moveTo>
                      <a:cubicBezTo>
                        <a:pt x="11019" y="11370"/>
                        <a:pt x="8066" y="14132"/>
                        <a:pt x="4923" y="13751"/>
                      </a:cubicBezTo>
                      <a:cubicBezTo>
                        <a:pt x="1779" y="13370"/>
                        <a:pt x="-411" y="9941"/>
                        <a:pt x="65" y="6226"/>
                      </a:cubicBezTo>
                      <a:cubicBezTo>
                        <a:pt x="541" y="2416"/>
                        <a:pt x="3494" y="-346"/>
                        <a:pt x="6637" y="35"/>
                      </a:cubicBezTo>
                      <a:cubicBezTo>
                        <a:pt x="9780" y="416"/>
                        <a:pt x="11971" y="3845"/>
                        <a:pt x="11495" y="7560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5" name="Google Shape;285;p6"/>
                <p:cNvSpPr/>
                <p:nvPr/>
              </p:nvSpPr>
              <p:spPr>
                <a:xfrm>
                  <a:off x="6010300" y="3691945"/>
                  <a:ext cx="27389" cy="29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0" h="8491" extrusionOk="0">
                      <a:moveTo>
                        <a:pt x="6933" y="2245"/>
                      </a:moveTo>
                      <a:cubicBezTo>
                        <a:pt x="8267" y="4246"/>
                        <a:pt x="7981" y="6817"/>
                        <a:pt x="6267" y="7960"/>
                      </a:cubicBezTo>
                      <a:cubicBezTo>
                        <a:pt x="4552" y="9103"/>
                        <a:pt x="2171" y="8341"/>
                        <a:pt x="837" y="6246"/>
                      </a:cubicBezTo>
                      <a:cubicBezTo>
                        <a:pt x="-496" y="4150"/>
                        <a:pt x="-210" y="1674"/>
                        <a:pt x="1504" y="531"/>
                      </a:cubicBezTo>
                      <a:cubicBezTo>
                        <a:pt x="3219" y="-612"/>
                        <a:pt x="5600" y="150"/>
                        <a:pt x="6933" y="2245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" name="Google Shape;286;p6"/>
                <p:cNvSpPr/>
                <p:nvPr/>
              </p:nvSpPr>
              <p:spPr>
                <a:xfrm>
                  <a:off x="6010300" y="4536202"/>
                  <a:ext cx="27389" cy="29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0" h="8491" extrusionOk="0">
                      <a:moveTo>
                        <a:pt x="6933" y="2245"/>
                      </a:moveTo>
                      <a:cubicBezTo>
                        <a:pt x="8267" y="4246"/>
                        <a:pt x="7981" y="6817"/>
                        <a:pt x="6267" y="7960"/>
                      </a:cubicBezTo>
                      <a:cubicBezTo>
                        <a:pt x="4552" y="9103"/>
                        <a:pt x="2171" y="8341"/>
                        <a:pt x="837" y="6246"/>
                      </a:cubicBezTo>
                      <a:cubicBezTo>
                        <a:pt x="-496" y="4150"/>
                        <a:pt x="-210" y="1674"/>
                        <a:pt x="1504" y="531"/>
                      </a:cubicBezTo>
                      <a:cubicBezTo>
                        <a:pt x="3219" y="-612"/>
                        <a:pt x="5600" y="150"/>
                        <a:pt x="6933" y="2245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7" name="Google Shape;287;p6"/>
                <p:cNvSpPr/>
                <p:nvPr/>
              </p:nvSpPr>
              <p:spPr>
                <a:xfrm>
                  <a:off x="5910191" y="3936198"/>
                  <a:ext cx="29804" cy="27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5" h="7761" extrusionOk="0">
                      <a:moveTo>
                        <a:pt x="5990" y="690"/>
                      </a:moveTo>
                      <a:cubicBezTo>
                        <a:pt x="8085" y="1833"/>
                        <a:pt x="9038" y="4214"/>
                        <a:pt x="8085" y="6024"/>
                      </a:cubicBezTo>
                      <a:cubicBezTo>
                        <a:pt x="7133" y="7834"/>
                        <a:pt x="4561" y="8310"/>
                        <a:pt x="2466" y="7072"/>
                      </a:cubicBezTo>
                      <a:cubicBezTo>
                        <a:pt x="370" y="5929"/>
                        <a:pt x="-582" y="3547"/>
                        <a:pt x="370" y="1738"/>
                      </a:cubicBezTo>
                      <a:cubicBezTo>
                        <a:pt x="1323" y="-72"/>
                        <a:pt x="3894" y="-548"/>
                        <a:pt x="5990" y="690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" name="Google Shape;288;p6"/>
                <p:cNvSpPr/>
                <p:nvPr/>
              </p:nvSpPr>
              <p:spPr>
                <a:xfrm>
                  <a:off x="6020006" y="4245828"/>
                  <a:ext cx="29804" cy="27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5" h="7761" extrusionOk="0">
                      <a:moveTo>
                        <a:pt x="5990" y="690"/>
                      </a:moveTo>
                      <a:cubicBezTo>
                        <a:pt x="8085" y="1833"/>
                        <a:pt x="9038" y="4214"/>
                        <a:pt x="8085" y="6024"/>
                      </a:cubicBezTo>
                      <a:cubicBezTo>
                        <a:pt x="7133" y="7834"/>
                        <a:pt x="4561" y="8310"/>
                        <a:pt x="2466" y="7072"/>
                      </a:cubicBezTo>
                      <a:cubicBezTo>
                        <a:pt x="370" y="5929"/>
                        <a:pt x="-582" y="3547"/>
                        <a:pt x="370" y="1738"/>
                      </a:cubicBezTo>
                      <a:cubicBezTo>
                        <a:pt x="1322" y="-72"/>
                        <a:pt x="3894" y="-548"/>
                        <a:pt x="5990" y="690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" name="Google Shape;289;p6"/>
                <p:cNvSpPr/>
                <p:nvPr/>
              </p:nvSpPr>
              <p:spPr>
                <a:xfrm>
                  <a:off x="6052527" y="4101000"/>
                  <a:ext cx="63485" cy="752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10" h="21335" extrusionOk="0">
                      <a:moveTo>
                        <a:pt x="17625" y="8525"/>
                      </a:moveTo>
                      <a:cubicBezTo>
                        <a:pt x="19054" y="14240"/>
                        <a:pt x="16387" y="19860"/>
                        <a:pt x="11625" y="21098"/>
                      </a:cubicBezTo>
                      <a:cubicBezTo>
                        <a:pt x="6862" y="22336"/>
                        <a:pt x="1814" y="18621"/>
                        <a:pt x="385" y="12811"/>
                      </a:cubicBezTo>
                      <a:cubicBezTo>
                        <a:pt x="-1044" y="7001"/>
                        <a:pt x="1623" y="1476"/>
                        <a:pt x="6386" y="238"/>
                      </a:cubicBezTo>
                      <a:cubicBezTo>
                        <a:pt x="11148" y="-1000"/>
                        <a:pt x="16197" y="2715"/>
                        <a:pt x="17625" y="8525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0" name="Google Shape;290;p6"/>
                <p:cNvSpPr/>
                <p:nvPr/>
              </p:nvSpPr>
              <p:spPr>
                <a:xfrm>
                  <a:off x="5374500" y="4128648"/>
                  <a:ext cx="63485" cy="74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10" h="21272" extrusionOk="0">
                      <a:moveTo>
                        <a:pt x="17625" y="12780"/>
                      </a:moveTo>
                      <a:cubicBezTo>
                        <a:pt x="16197" y="18495"/>
                        <a:pt x="11149" y="22209"/>
                        <a:pt x="6386" y="21066"/>
                      </a:cubicBezTo>
                      <a:cubicBezTo>
                        <a:pt x="1624" y="19923"/>
                        <a:pt x="-1044" y="14208"/>
                        <a:pt x="385" y="8493"/>
                      </a:cubicBezTo>
                      <a:cubicBezTo>
                        <a:pt x="1814" y="2778"/>
                        <a:pt x="6862" y="-936"/>
                        <a:pt x="11625" y="207"/>
                      </a:cubicBezTo>
                      <a:cubicBezTo>
                        <a:pt x="16387" y="1350"/>
                        <a:pt x="19054" y="7065"/>
                        <a:pt x="17625" y="12780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1" name="Google Shape;291;p6"/>
                <p:cNvSpPr/>
                <p:nvPr/>
              </p:nvSpPr>
              <p:spPr>
                <a:xfrm>
                  <a:off x="5846333" y="4298911"/>
                  <a:ext cx="63485" cy="74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10" h="21273" extrusionOk="0">
                      <a:moveTo>
                        <a:pt x="17625" y="12780"/>
                      </a:moveTo>
                      <a:cubicBezTo>
                        <a:pt x="16197" y="18495"/>
                        <a:pt x="11148" y="22209"/>
                        <a:pt x="6386" y="21066"/>
                      </a:cubicBezTo>
                      <a:cubicBezTo>
                        <a:pt x="1623" y="19923"/>
                        <a:pt x="-1044" y="14208"/>
                        <a:pt x="385" y="8493"/>
                      </a:cubicBezTo>
                      <a:cubicBezTo>
                        <a:pt x="1814" y="2778"/>
                        <a:pt x="6862" y="-936"/>
                        <a:pt x="11625" y="207"/>
                      </a:cubicBezTo>
                      <a:cubicBezTo>
                        <a:pt x="16387" y="1350"/>
                        <a:pt x="19054" y="7065"/>
                        <a:pt x="17625" y="12780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2" name="Google Shape;292;p6"/>
                <p:cNvSpPr/>
                <p:nvPr/>
              </p:nvSpPr>
              <p:spPr>
                <a:xfrm>
                  <a:off x="5444781" y="3893110"/>
                  <a:ext cx="106949" cy="1225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40" h="34774" extrusionOk="0">
                      <a:moveTo>
                        <a:pt x="28839" y="22912"/>
                      </a:moveTo>
                      <a:cubicBezTo>
                        <a:pt x="25124" y="32056"/>
                        <a:pt x="16075" y="36914"/>
                        <a:pt x="8551" y="33866"/>
                      </a:cubicBezTo>
                      <a:cubicBezTo>
                        <a:pt x="1026" y="30818"/>
                        <a:pt x="-2117" y="21007"/>
                        <a:pt x="1502" y="11863"/>
                      </a:cubicBezTo>
                      <a:cubicBezTo>
                        <a:pt x="5217" y="2719"/>
                        <a:pt x="14266" y="-2139"/>
                        <a:pt x="21790" y="909"/>
                      </a:cubicBezTo>
                      <a:cubicBezTo>
                        <a:pt x="29315" y="3957"/>
                        <a:pt x="32458" y="13768"/>
                        <a:pt x="28839" y="22912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3" name="Google Shape;293;p6"/>
                <p:cNvSpPr/>
                <p:nvPr/>
              </p:nvSpPr>
              <p:spPr>
                <a:xfrm>
                  <a:off x="6148169" y="3842435"/>
                  <a:ext cx="107943" cy="122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22" h="34660" extrusionOk="0">
                      <a:moveTo>
                        <a:pt x="28789" y="11282"/>
                      </a:moveTo>
                      <a:cubicBezTo>
                        <a:pt x="32790" y="20235"/>
                        <a:pt x="30027" y="30237"/>
                        <a:pt x="22598" y="33570"/>
                      </a:cubicBezTo>
                      <a:cubicBezTo>
                        <a:pt x="15168" y="36904"/>
                        <a:pt x="5834" y="32332"/>
                        <a:pt x="1833" y="23379"/>
                      </a:cubicBezTo>
                      <a:cubicBezTo>
                        <a:pt x="-2167" y="14425"/>
                        <a:pt x="595" y="4424"/>
                        <a:pt x="8024" y="1090"/>
                      </a:cubicBezTo>
                      <a:cubicBezTo>
                        <a:pt x="15454" y="-2244"/>
                        <a:pt x="24788" y="2328"/>
                        <a:pt x="28789" y="11282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4" name="Google Shape;294;p6"/>
                <p:cNvSpPr/>
                <p:nvPr/>
              </p:nvSpPr>
              <p:spPr>
                <a:xfrm>
                  <a:off x="5499204" y="4274122"/>
                  <a:ext cx="105570" cy="1245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49" h="35335" extrusionOk="0">
                      <a:moveTo>
                        <a:pt x="29310" y="14096"/>
                      </a:moveTo>
                      <a:cubicBezTo>
                        <a:pt x="31691" y="23621"/>
                        <a:pt x="27214" y="32955"/>
                        <a:pt x="19308" y="34956"/>
                      </a:cubicBezTo>
                      <a:cubicBezTo>
                        <a:pt x="11403" y="36956"/>
                        <a:pt x="3021" y="30860"/>
                        <a:pt x="639" y="21239"/>
                      </a:cubicBezTo>
                      <a:cubicBezTo>
                        <a:pt x="-1742" y="11714"/>
                        <a:pt x="2735" y="2380"/>
                        <a:pt x="10640" y="380"/>
                      </a:cubicBezTo>
                      <a:cubicBezTo>
                        <a:pt x="18546" y="-1620"/>
                        <a:pt x="26928" y="4476"/>
                        <a:pt x="29310" y="14096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" name="Google Shape;295;p6"/>
                <p:cNvSpPr/>
                <p:nvPr/>
              </p:nvSpPr>
              <p:spPr>
                <a:xfrm>
                  <a:off x="5766977" y="4473296"/>
                  <a:ext cx="131817" cy="155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95" h="44176" extrusionOk="0">
                      <a:moveTo>
                        <a:pt x="36609" y="17612"/>
                      </a:moveTo>
                      <a:cubicBezTo>
                        <a:pt x="39561" y="29518"/>
                        <a:pt x="33942" y="41234"/>
                        <a:pt x="24131" y="43710"/>
                      </a:cubicBezTo>
                      <a:cubicBezTo>
                        <a:pt x="14225" y="46187"/>
                        <a:pt x="3747" y="38567"/>
                        <a:pt x="794" y="26565"/>
                      </a:cubicBezTo>
                      <a:cubicBezTo>
                        <a:pt x="-2158" y="14659"/>
                        <a:pt x="3366" y="2943"/>
                        <a:pt x="13272" y="467"/>
                      </a:cubicBezTo>
                      <a:cubicBezTo>
                        <a:pt x="23178" y="-2010"/>
                        <a:pt x="33656" y="5610"/>
                        <a:pt x="36609" y="17612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" name="Google Shape;296;p6"/>
                <p:cNvSpPr/>
                <p:nvPr/>
              </p:nvSpPr>
              <p:spPr>
                <a:xfrm>
                  <a:off x="6063703" y="4338935"/>
                  <a:ext cx="148582" cy="174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51" h="49433" extrusionOk="0">
                      <a:moveTo>
                        <a:pt x="41030" y="30384"/>
                      </a:moveTo>
                      <a:cubicBezTo>
                        <a:pt x="37316" y="43624"/>
                        <a:pt x="25314" y="51911"/>
                        <a:pt x="14265" y="48767"/>
                      </a:cubicBezTo>
                      <a:cubicBezTo>
                        <a:pt x="3216" y="45624"/>
                        <a:pt x="-2594" y="32384"/>
                        <a:pt x="1121" y="19049"/>
                      </a:cubicBezTo>
                      <a:cubicBezTo>
                        <a:pt x="4835" y="5810"/>
                        <a:pt x="16837" y="-2477"/>
                        <a:pt x="27886" y="666"/>
                      </a:cubicBezTo>
                      <a:cubicBezTo>
                        <a:pt x="38935" y="3809"/>
                        <a:pt x="44745" y="17049"/>
                        <a:pt x="41030" y="30384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" name="Google Shape;297;p6"/>
                <p:cNvSpPr/>
                <p:nvPr/>
              </p:nvSpPr>
              <p:spPr>
                <a:xfrm>
                  <a:off x="5738602" y="3954225"/>
                  <a:ext cx="96035" cy="113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44" h="32205" extrusionOk="0">
                      <a:moveTo>
                        <a:pt x="26654" y="12817"/>
                      </a:moveTo>
                      <a:cubicBezTo>
                        <a:pt x="28845" y="21484"/>
                        <a:pt x="24749" y="30057"/>
                        <a:pt x="17510" y="31867"/>
                      </a:cubicBezTo>
                      <a:cubicBezTo>
                        <a:pt x="10271" y="33676"/>
                        <a:pt x="2651" y="28057"/>
                        <a:pt x="556" y="19389"/>
                      </a:cubicBezTo>
                      <a:cubicBezTo>
                        <a:pt x="-1540" y="10721"/>
                        <a:pt x="2461" y="2149"/>
                        <a:pt x="9700" y="339"/>
                      </a:cubicBezTo>
                      <a:cubicBezTo>
                        <a:pt x="16939" y="-1471"/>
                        <a:pt x="24559" y="4149"/>
                        <a:pt x="26654" y="12817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" name="Google Shape;298;p6"/>
                <p:cNvSpPr/>
                <p:nvPr/>
              </p:nvSpPr>
              <p:spPr>
                <a:xfrm>
                  <a:off x="5697242" y="4236507"/>
                  <a:ext cx="56407" cy="678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02" h="19240" extrusionOk="0">
                      <a:moveTo>
                        <a:pt x="16002" y="9620"/>
                      </a:moveTo>
                      <a:cubicBezTo>
                        <a:pt x="16002" y="14954"/>
                        <a:pt x="12383" y="19240"/>
                        <a:pt x="8001" y="19240"/>
                      </a:cubicBezTo>
                      <a:cubicBezTo>
                        <a:pt x="3620" y="19240"/>
                        <a:pt x="0" y="14954"/>
                        <a:pt x="0" y="9620"/>
                      </a:cubicBezTo>
                      <a:cubicBezTo>
                        <a:pt x="0" y="4286"/>
                        <a:pt x="3620" y="0"/>
                        <a:pt x="8001" y="0"/>
                      </a:cubicBezTo>
                      <a:cubicBezTo>
                        <a:pt x="12383" y="0"/>
                        <a:pt x="16002" y="4286"/>
                        <a:pt x="16002" y="9620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" name="Google Shape;299;p6"/>
                <p:cNvSpPr/>
                <p:nvPr/>
              </p:nvSpPr>
              <p:spPr>
                <a:xfrm>
                  <a:off x="5976231" y="4388006"/>
                  <a:ext cx="42124" cy="48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0" h="13690" extrusionOk="0">
                      <a:moveTo>
                        <a:pt x="11357" y="4654"/>
                      </a:moveTo>
                      <a:cubicBezTo>
                        <a:pt x="12786" y="8274"/>
                        <a:pt x="11548" y="12084"/>
                        <a:pt x="8595" y="13322"/>
                      </a:cubicBezTo>
                      <a:cubicBezTo>
                        <a:pt x="5642" y="14560"/>
                        <a:pt x="2023" y="12560"/>
                        <a:pt x="594" y="9036"/>
                      </a:cubicBezTo>
                      <a:cubicBezTo>
                        <a:pt x="-835" y="5416"/>
                        <a:pt x="403" y="1606"/>
                        <a:pt x="3356" y="368"/>
                      </a:cubicBezTo>
                      <a:cubicBezTo>
                        <a:pt x="6309" y="-870"/>
                        <a:pt x="9928" y="1130"/>
                        <a:pt x="11357" y="4654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00" name="Google Shape;300;p6"/>
              <p:cNvSpPr/>
              <p:nvPr/>
            </p:nvSpPr>
            <p:spPr>
              <a:xfrm>
                <a:off x="5459723" y="3641518"/>
                <a:ext cx="420853" cy="424812"/>
              </a:xfrm>
              <a:custGeom>
                <a:avLst/>
                <a:gdLst/>
                <a:ahLst/>
                <a:cxnLst/>
                <a:rect l="l" t="t" r="r" b="b"/>
                <a:pathLst>
                  <a:path w="119391" h="120514" extrusionOk="0">
                    <a:moveTo>
                      <a:pt x="28594" y="29732"/>
                    </a:moveTo>
                    <a:cubicBezTo>
                      <a:pt x="11545" y="44591"/>
                      <a:pt x="-552" y="66213"/>
                      <a:pt x="19" y="88882"/>
                    </a:cubicBezTo>
                    <a:cubicBezTo>
                      <a:pt x="305" y="99931"/>
                      <a:pt x="4401" y="111838"/>
                      <a:pt x="14021" y="117172"/>
                    </a:cubicBezTo>
                    <a:cubicBezTo>
                      <a:pt x="18974" y="119839"/>
                      <a:pt x="24689" y="120505"/>
                      <a:pt x="30309" y="120505"/>
                    </a:cubicBezTo>
                    <a:cubicBezTo>
                      <a:pt x="62599" y="120982"/>
                      <a:pt x="94603" y="103360"/>
                      <a:pt x="111462" y="75738"/>
                    </a:cubicBezTo>
                    <a:cubicBezTo>
                      <a:pt x="114891" y="70118"/>
                      <a:pt x="117748" y="64117"/>
                      <a:pt x="118891" y="57545"/>
                    </a:cubicBezTo>
                    <a:cubicBezTo>
                      <a:pt x="120892" y="45448"/>
                      <a:pt x="116605" y="33161"/>
                      <a:pt x="111081" y="22207"/>
                    </a:cubicBezTo>
                    <a:cubicBezTo>
                      <a:pt x="107556" y="15159"/>
                      <a:pt x="102794" y="6491"/>
                      <a:pt x="96031" y="2110"/>
                    </a:cubicBezTo>
                    <a:cubicBezTo>
                      <a:pt x="89078" y="-2462"/>
                      <a:pt x="83458" y="1443"/>
                      <a:pt x="76219" y="4015"/>
                    </a:cubicBezTo>
                    <a:cubicBezTo>
                      <a:pt x="59074" y="10015"/>
                      <a:pt x="42501" y="17635"/>
                      <a:pt x="28785" y="29637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1" name="Google Shape;301;p6"/>
            <p:cNvGrpSpPr/>
            <p:nvPr/>
          </p:nvGrpSpPr>
          <p:grpSpPr>
            <a:xfrm flipH="1">
              <a:off x="228590" y="676737"/>
              <a:ext cx="205329" cy="202746"/>
              <a:chOff x="6764282" y="3352482"/>
              <a:chExt cx="142126" cy="140338"/>
            </a:xfrm>
          </p:grpSpPr>
          <p:sp>
            <p:nvSpPr>
              <p:cNvPr id="302" name="Google Shape;302;p6"/>
              <p:cNvSpPr/>
              <p:nvPr/>
            </p:nvSpPr>
            <p:spPr>
              <a:xfrm>
                <a:off x="6764282" y="3352482"/>
                <a:ext cx="142030" cy="140338"/>
              </a:xfrm>
              <a:custGeom>
                <a:avLst/>
                <a:gdLst/>
                <a:ahLst/>
                <a:cxnLst/>
                <a:rect l="l" t="t" r="r" b="b"/>
                <a:pathLst>
                  <a:path w="142030" h="140338" extrusionOk="0">
                    <a:moveTo>
                      <a:pt x="107623" y="110903"/>
                    </a:moveTo>
                    <a:cubicBezTo>
                      <a:pt x="94669" y="113760"/>
                      <a:pt x="88192" y="123666"/>
                      <a:pt x="80001" y="122047"/>
                    </a:cubicBezTo>
                    <a:cubicBezTo>
                      <a:pt x="71714" y="120428"/>
                      <a:pt x="60284" y="119571"/>
                      <a:pt x="50378" y="132334"/>
                    </a:cubicBezTo>
                    <a:cubicBezTo>
                      <a:pt x="40472" y="145098"/>
                      <a:pt x="34662" y="139859"/>
                      <a:pt x="36281" y="135287"/>
                    </a:cubicBezTo>
                    <a:cubicBezTo>
                      <a:pt x="37900" y="130715"/>
                      <a:pt x="57522" y="112427"/>
                      <a:pt x="52283" y="105093"/>
                    </a:cubicBezTo>
                    <a:cubicBezTo>
                      <a:pt x="47044" y="97663"/>
                      <a:pt x="41901" y="95282"/>
                      <a:pt x="38281" y="86900"/>
                    </a:cubicBezTo>
                    <a:cubicBezTo>
                      <a:pt x="34662" y="78518"/>
                      <a:pt x="21898" y="74898"/>
                      <a:pt x="11992" y="72041"/>
                    </a:cubicBezTo>
                    <a:cubicBezTo>
                      <a:pt x="1991" y="69183"/>
                      <a:pt x="-3248" y="62421"/>
                      <a:pt x="2182" y="59373"/>
                    </a:cubicBezTo>
                    <a:cubicBezTo>
                      <a:pt x="2372" y="59277"/>
                      <a:pt x="2563" y="59182"/>
                      <a:pt x="2848" y="59087"/>
                    </a:cubicBezTo>
                    <a:cubicBezTo>
                      <a:pt x="8754" y="56896"/>
                      <a:pt x="22279" y="64230"/>
                      <a:pt x="26470" y="60230"/>
                    </a:cubicBezTo>
                    <a:cubicBezTo>
                      <a:pt x="30947" y="55944"/>
                      <a:pt x="32947" y="44799"/>
                      <a:pt x="39901" y="39275"/>
                    </a:cubicBezTo>
                    <a:cubicBezTo>
                      <a:pt x="46854" y="33750"/>
                      <a:pt x="47521" y="29273"/>
                      <a:pt x="41805" y="17177"/>
                    </a:cubicBezTo>
                    <a:cubicBezTo>
                      <a:pt x="36186" y="5080"/>
                      <a:pt x="38758" y="-1302"/>
                      <a:pt x="43806" y="222"/>
                    </a:cubicBezTo>
                    <a:cubicBezTo>
                      <a:pt x="48949" y="1746"/>
                      <a:pt x="50664" y="20701"/>
                      <a:pt x="59522" y="27178"/>
                    </a:cubicBezTo>
                    <a:cubicBezTo>
                      <a:pt x="67904" y="33465"/>
                      <a:pt x="80191" y="32798"/>
                      <a:pt x="82572" y="11748"/>
                    </a:cubicBezTo>
                    <a:cubicBezTo>
                      <a:pt x="82858" y="9176"/>
                      <a:pt x="85906" y="7842"/>
                      <a:pt x="88097" y="9462"/>
                    </a:cubicBezTo>
                    <a:cubicBezTo>
                      <a:pt x="89716" y="10700"/>
                      <a:pt x="91526" y="13367"/>
                      <a:pt x="92860" y="18606"/>
                    </a:cubicBezTo>
                    <a:cubicBezTo>
                      <a:pt x="96670" y="32702"/>
                      <a:pt x="97527" y="39275"/>
                      <a:pt x="108480" y="47562"/>
                    </a:cubicBezTo>
                    <a:cubicBezTo>
                      <a:pt x="119434" y="55848"/>
                      <a:pt x="134579" y="50324"/>
                      <a:pt x="140294" y="55467"/>
                    </a:cubicBezTo>
                    <a:cubicBezTo>
                      <a:pt x="141056" y="56134"/>
                      <a:pt x="141628" y="56896"/>
                      <a:pt x="141818" y="57563"/>
                    </a:cubicBezTo>
                    <a:cubicBezTo>
                      <a:pt x="143437" y="61849"/>
                      <a:pt x="135436" y="65564"/>
                      <a:pt x="130483" y="68040"/>
                    </a:cubicBezTo>
                    <a:cubicBezTo>
                      <a:pt x="124673" y="70898"/>
                      <a:pt x="110481" y="87090"/>
                      <a:pt x="120387" y="99473"/>
                    </a:cubicBezTo>
                    <a:cubicBezTo>
                      <a:pt x="130293" y="111855"/>
                      <a:pt x="140770" y="122523"/>
                      <a:pt x="135532" y="129667"/>
                    </a:cubicBezTo>
                    <a:cubicBezTo>
                      <a:pt x="130293" y="136716"/>
                      <a:pt x="120577" y="107950"/>
                      <a:pt x="107623" y="1109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303;p6"/>
              <p:cNvSpPr/>
              <p:nvPr/>
            </p:nvSpPr>
            <p:spPr>
              <a:xfrm>
                <a:off x="6764282" y="3410140"/>
                <a:ext cx="142126" cy="82680"/>
              </a:xfrm>
              <a:custGeom>
                <a:avLst/>
                <a:gdLst/>
                <a:ahLst/>
                <a:cxnLst/>
                <a:rect l="l" t="t" r="r" b="b"/>
                <a:pathLst>
                  <a:path w="142126" h="82680" extrusionOk="0">
                    <a:moveTo>
                      <a:pt x="107623" y="53245"/>
                    </a:moveTo>
                    <a:cubicBezTo>
                      <a:pt x="94669" y="56102"/>
                      <a:pt x="88192" y="66008"/>
                      <a:pt x="80001" y="64389"/>
                    </a:cubicBezTo>
                    <a:cubicBezTo>
                      <a:pt x="71714" y="62770"/>
                      <a:pt x="60284" y="61913"/>
                      <a:pt x="50378" y="74676"/>
                    </a:cubicBezTo>
                    <a:cubicBezTo>
                      <a:pt x="40472" y="87439"/>
                      <a:pt x="34662" y="82201"/>
                      <a:pt x="36281" y="77629"/>
                    </a:cubicBezTo>
                    <a:cubicBezTo>
                      <a:pt x="37900" y="73057"/>
                      <a:pt x="57522" y="54769"/>
                      <a:pt x="52283" y="47434"/>
                    </a:cubicBezTo>
                    <a:cubicBezTo>
                      <a:pt x="47044" y="40005"/>
                      <a:pt x="41901" y="37624"/>
                      <a:pt x="38281" y="29242"/>
                    </a:cubicBezTo>
                    <a:cubicBezTo>
                      <a:pt x="34662" y="20860"/>
                      <a:pt x="21898" y="17240"/>
                      <a:pt x="11992" y="14383"/>
                    </a:cubicBezTo>
                    <a:cubicBezTo>
                      <a:pt x="1991" y="11525"/>
                      <a:pt x="-3248" y="4763"/>
                      <a:pt x="2182" y="1714"/>
                    </a:cubicBezTo>
                    <a:cubicBezTo>
                      <a:pt x="2372" y="1619"/>
                      <a:pt x="2563" y="1524"/>
                      <a:pt x="2848" y="1429"/>
                    </a:cubicBezTo>
                    <a:cubicBezTo>
                      <a:pt x="3325" y="2000"/>
                      <a:pt x="3801" y="2476"/>
                      <a:pt x="4372" y="2953"/>
                    </a:cubicBezTo>
                    <a:cubicBezTo>
                      <a:pt x="9706" y="7525"/>
                      <a:pt x="17136" y="8096"/>
                      <a:pt x="23899" y="9620"/>
                    </a:cubicBezTo>
                    <a:cubicBezTo>
                      <a:pt x="32280" y="11430"/>
                      <a:pt x="40282" y="14859"/>
                      <a:pt x="48187" y="18193"/>
                    </a:cubicBezTo>
                    <a:cubicBezTo>
                      <a:pt x="54093" y="20669"/>
                      <a:pt x="60189" y="23431"/>
                      <a:pt x="64094" y="28480"/>
                    </a:cubicBezTo>
                    <a:cubicBezTo>
                      <a:pt x="68571" y="34290"/>
                      <a:pt x="70380" y="43339"/>
                      <a:pt x="77524" y="45244"/>
                    </a:cubicBezTo>
                    <a:cubicBezTo>
                      <a:pt x="82477" y="46482"/>
                      <a:pt x="87335" y="43434"/>
                      <a:pt x="91431" y="40481"/>
                    </a:cubicBezTo>
                    <a:cubicBezTo>
                      <a:pt x="96288" y="37052"/>
                      <a:pt x="101242" y="33433"/>
                      <a:pt x="103813" y="28099"/>
                    </a:cubicBezTo>
                    <a:cubicBezTo>
                      <a:pt x="105528" y="24384"/>
                      <a:pt x="105909" y="20193"/>
                      <a:pt x="107909" y="16573"/>
                    </a:cubicBezTo>
                    <a:cubicBezTo>
                      <a:pt x="110671" y="11621"/>
                      <a:pt x="116101" y="8858"/>
                      <a:pt x="121435" y="6667"/>
                    </a:cubicBezTo>
                    <a:cubicBezTo>
                      <a:pt x="127912" y="4000"/>
                      <a:pt x="134865" y="1238"/>
                      <a:pt x="141913" y="0"/>
                    </a:cubicBezTo>
                    <a:cubicBezTo>
                      <a:pt x="143533" y="4286"/>
                      <a:pt x="135532" y="8001"/>
                      <a:pt x="130579" y="10477"/>
                    </a:cubicBezTo>
                    <a:cubicBezTo>
                      <a:pt x="124768" y="13335"/>
                      <a:pt x="110576" y="29527"/>
                      <a:pt x="120482" y="41910"/>
                    </a:cubicBezTo>
                    <a:cubicBezTo>
                      <a:pt x="130388" y="54292"/>
                      <a:pt x="140866" y="64960"/>
                      <a:pt x="135627" y="72104"/>
                    </a:cubicBezTo>
                    <a:cubicBezTo>
                      <a:pt x="130388" y="79153"/>
                      <a:pt x="120672" y="50387"/>
                      <a:pt x="107719" y="53340"/>
                    </a:cubicBezTo>
                    <a:close/>
                  </a:path>
                </a:pathLst>
              </a:custGeom>
              <a:solidFill>
                <a:srgbClr val="282B3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6"/>
              <p:cNvSpPr/>
              <p:nvPr/>
            </p:nvSpPr>
            <p:spPr>
              <a:xfrm>
                <a:off x="6804850" y="3384214"/>
                <a:ext cx="71272" cy="55499"/>
              </a:xfrm>
              <a:custGeom>
                <a:avLst/>
                <a:gdLst/>
                <a:ahLst/>
                <a:cxnLst/>
                <a:rect l="l" t="t" r="r" b="b"/>
                <a:pathLst>
                  <a:path w="71272" h="55499" extrusionOk="0">
                    <a:moveTo>
                      <a:pt x="57245" y="11638"/>
                    </a:moveTo>
                    <a:cubicBezTo>
                      <a:pt x="55150" y="7352"/>
                      <a:pt x="53149" y="2399"/>
                      <a:pt x="48768" y="589"/>
                    </a:cubicBezTo>
                    <a:cubicBezTo>
                      <a:pt x="45529" y="-649"/>
                      <a:pt x="41910" y="208"/>
                      <a:pt x="38767" y="1827"/>
                    </a:cubicBezTo>
                    <a:cubicBezTo>
                      <a:pt x="35814" y="3351"/>
                      <a:pt x="32861" y="5447"/>
                      <a:pt x="29527" y="5447"/>
                    </a:cubicBezTo>
                    <a:cubicBezTo>
                      <a:pt x="26670" y="5447"/>
                      <a:pt x="24003" y="3828"/>
                      <a:pt x="21431" y="2685"/>
                    </a:cubicBezTo>
                    <a:cubicBezTo>
                      <a:pt x="18764" y="1446"/>
                      <a:pt x="15621" y="684"/>
                      <a:pt x="13144" y="2113"/>
                    </a:cubicBezTo>
                    <a:cubicBezTo>
                      <a:pt x="10668" y="3637"/>
                      <a:pt x="9811" y="6780"/>
                      <a:pt x="9049" y="9543"/>
                    </a:cubicBezTo>
                    <a:cubicBezTo>
                      <a:pt x="7525" y="14686"/>
                      <a:pt x="5048" y="19639"/>
                      <a:pt x="1048" y="23354"/>
                    </a:cubicBezTo>
                    <a:cubicBezTo>
                      <a:pt x="571" y="23830"/>
                      <a:pt x="95" y="24211"/>
                      <a:pt x="0" y="24878"/>
                    </a:cubicBezTo>
                    <a:cubicBezTo>
                      <a:pt x="0" y="25164"/>
                      <a:pt x="0" y="25449"/>
                      <a:pt x="0" y="25640"/>
                    </a:cubicBezTo>
                    <a:cubicBezTo>
                      <a:pt x="762" y="29545"/>
                      <a:pt x="3810" y="32593"/>
                      <a:pt x="7239" y="34593"/>
                    </a:cubicBezTo>
                    <a:cubicBezTo>
                      <a:pt x="10668" y="36594"/>
                      <a:pt x="14478" y="37641"/>
                      <a:pt x="18288" y="38880"/>
                    </a:cubicBezTo>
                    <a:cubicBezTo>
                      <a:pt x="22003" y="40118"/>
                      <a:pt x="25813" y="41737"/>
                      <a:pt x="28575" y="44499"/>
                    </a:cubicBezTo>
                    <a:cubicBezTo>
                      <a:pt x="30480" y="46404"/>
                      <a:pt x="31813" y="48690"/>
                      <a:pt x="33528" y="50786"/>
                    </a:cubicBezTo>
                    <a:cubicBezTo>
                      <a:pt x="35242" y="52881"/>
                      <a:pt x="37338" y="54786"/>
                      <a:pt x="39909" y="55358"/>
                    </a:cubicBezTo>
                    <a:cubicBezTo>
                      <a:pt x="42386" y="55834"/>
                      <a:pt x="44958" y="55072"/>
                      <a:pt x="47053" y="53643"/>
                    </a:cubicBezTo>
                    <a:cubicBezTo>
                      <a:pt x="49149" y="52310"/>
                      <a:pt x="50863" y="50405"/>
                      <a:pt x="52483" y="48500"/>
                    </a:cubicBezTo>
                    <a:cubicBezTo>
                      <a:pt x="57436" y="42880"/>
                      <a:pt x="62198" y="37927"/>
                      <a:pt x="68675" y="34117"/>
                    </a:cubicBezTo>
                    <a:cubicBezTo>
                      <a:pt x="75628" y="29926"/>
                      <a:pt x="66770" y="25068"/>
                      <a:pt x="63627" y="21449"/>
                    </a:cubicBezTo>
                    <a:cubicBezTo>
                      <a:pt x="61055" y="18496"/>
                      <a:pt x="58959" y="15162"/>
                      <a:pt x="57150" y="11638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5" name="Google Shape;305;p6"/>
            <p:cNvGrpSpPr/>
            <p:nvPr/>
          </p:nvGrpSpPr>
          <p:grpSpPr>
            <a:xfrm>
              <a:off x="574675" y="99016"/>
              <a:ext cx="277136" cy="259151"/>
              <a:chOff x="6176908" y="3529710"/>
              <a:chExt cx="218303" cy="204152"/>
            </a:xfrm>
          </p:grpSpPr>
          <p:sp>
            <p:nvSpPr>
              <p:cNvPr id="306" name="Google Shape;306;p6"/>
              <p:cNvSpPr/>
              <p:nvPr/>
            </p:nvSpPr>
            <p:spPr>
              <a:xfrm>
                <a:off x="6176908" y="3529710"/>
                <a:ext cx="218229" cy="204152"/>
              </a:xfrm>
              <a:custGeom>
                <a:avLst/>
                <a:gdLst/>
                <a:ahLst/>
                <a:cxnLst/>
                <a:rect l="l" t="t" r="r" b="b"/>
                <a:pathLst>
                  <a:path w="218229" h="204152" extrusionOk="0">
                    <a:moveTo>
                      <a:pt x="203412" y="178181"/>
                    </a:moveTo>
                    <a:cubicBezTo>
                      <a:pt x="173123" y="215710"/>
                      <a:pt x="106352" y="212185"/>
                      <a:pt x="54251" y="170085"/>
                    </a:cubicBezTo>
                    <a:cubicBezTo>
                      <a:pt x="2149" y="128080"/>
                      <a:pt x="-15472" y="63500"/>
                      <a:pt x="14817" y="25972"/>
                    </a:cubicBezTo>
                    <a:cubicBezTo>
                      <a:pt x="45107" y="-11557"/>
                      <a:pt x="111877" y="-8033"/>
                      <a:pt x="163979" y="34068"/>
                    </a:cubicBezTo>
                    <a:cubicBezTo>
                      <a:pt x="216080" y="76073"/>
                      <a:pt x="233702" y="140653"/>
                      <a:pt x="203412" y="17818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6"/>
              <p:cNvSpPr/>
              <p:nvPr/>
            </p:nvSpPr>
            <p:spPr>
              <a:xfrm>
                <a:off x="6176978" y="3590734"/>
                <a:ext cx="218233" cy="143096"/>
              </a:xfrm>
              <a:custGeom>
                <a:avLst/>
                <a:gdLst/>
                <a:ahLst/>
                <a:cxnLst/>
                <a:rect l="l" t="t" r="r" b="b"/>
                <a:pathLst>
                  <a:path w="218233" h="143096" extrusionOk="0">
                    <a:moveTo>
                      <a:pt x="203342" y="117158"/>
                    </a:moveTo>
                    <a:cubicBezTo>
                      <a:pt x="173053" y="154686"/>
                      <a:pt x="106282" y="151067"/>
                      <a:pt x="54181" y="109061"/>
                    </a:cubicBezTo>
                    <a:cubicBezTo>
                      <a:pt x="16081" y="78296"/>
                      <a:pt x="-3636" y="35528"/>
                      <a:pt x="555" y="0"/>
                    </a:cubicBezTo>
                    <a:cubicBezTo>
                      <a:pt x="7508" y="26384"/>
                      <a:pt x="25034" y="53340"/>
                      <a:pt x="51418" y="74581"/>
                    </a:cubicBezTo>
                    <a:cubicBezTo>
                      <a:pt x="103520" y="116586"/>
                      <a:pt x="170290" y="120206"/>
                      <a:pt x="200580" y="82677"/>
                    </a:cubicBezTo>
                    <a:cubicBezTo>
                      <a:pt x="208676" y="72676"/>
                      <a:pt x="213343" y="60674"/>
                      <a:pt x="214867" y="47720"/>
                    </a:cubicBezTo>
                    <a:cubicBezTo>
                      <a:pt x="221630" y="73438"/>
                      <a:pt x="218392" y="98584"/>
                      <a:pt x="203437" y="11715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6"/>
              <p:cNvSpPr/>
              <p:nvPr/>
            </p:nvSpPr>
            <p:spPr>
              <a:xfrm>
                <a:off x="6225102" y="3555498"/>
                <a:ext cx="142334" cy="127240"/>
              </a:xfrm>
              <a:custGeom>
                <a:avLst/>
                <a:gdLst/>
                <a:ahLst/>
                <a:cxnLst/>
                <a:rect l="l" t="t" r="r" b="b"/>
                <a:pathLst>
                  <a:path w="142334" h="127240" extrusionOk="0">
                    <a:moveTo>
                      <a:pt x="136073" y="116008"/>
                    </a:moveTo>
                    <a:cubicBezTo>
                      <a:pt x="119976" y="135915"/>
                      <a:pt x="77875" y="128676"/>
                      <a:pt x="42061" y="99720"/>
                    </a:cubicBezTo>
                    <a:cubicBezTo>
                      <a:pt x="6247" y="70764"/>
                      <a:pt x="-9850" y="31140"/>
                      <a:pt x="6247" y="11233"/>
                    </a:cubicBezTo>
                    <a:cubicBezTo>
                      <a:pt x="22344" y="-8675"/>
                      <a:pt x="64445" y="-1436"/>
                      <a:pt x="100259" y="27520"/>
                    </a:cubicBezTo>
                    <a:cubicBezTo>
                      <a:pt x="136168" y="56476"/>
                      <a:pt x="152170" y="96100"/>
                      <a:pt x="136073" y="116008"/>
                    </a:cubicBezTo>
                    <a:close/>
                  </a:path>
                </a:pathLst>
              </a:custGeom>
              <a:solidFill>
                <a:srgbClr val="282B3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6"/>
              <p:cNvSpPr/>
              <p:nvPr/>
            </p:nvSpPr>
            <p:spPr>
              <a:xfrm>
                <a:off x="6230700" y="3569009"/>
                <a:ext cx="123122" cy="110029"/>
              </a:xfrm>
              <a:custGeom>
                <a:avLst/>
                <a:gdLst/>
                <a:ahLst/>
                <a:cxnLst/>
                <a:rect l="l" t="t" r="r" b="b"/>
                <a:pathLst>
                  <a:path w="123122" h="110029" extrusionOk="0">
                    <a:moveTo>
                      <a:pt x="117711" y="100306"/>
                    </a:moveTo>
                    <a:cubicBezTo>
                      <a:pt x="103805" y="117546"/>
                      <a:pt x="67419" y="111260"/>
                      <a:pt x="36367" y="86209"/>
                    </a:cubicBezTo>
                    <a:cubicBezTo>
                      <a:pt x="5316" y="61158"/>
                      <a:pt x="-8495" y="26964"/>
                      <a:pt x="5411" y="9723"/>
                    </a:cubicBezTo>
                    <a:cubicBezTo>
                      <a:pt x="19318" y="-7517"/>
                      <a:pt x="55703" y="-1230"/>
                      <a:pt x="86755" y="23820"/>
                    </a:cubicBezTo>
                    <a:cubicBezTo>
                      <a:pt x="117806" y="48871"/>
                      <a:pt x="131617" y="83066"/>
                      <a:pt x="117711" y="10030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6"/>
              <p:cNvSpPr/>
              <p:nvPr/>
            </p:nvSpPr>
            <p:spPr>
              <a:xfrm>
                <a:off x="6190372" y="3543704"/>
                <a:ext cx="46442" cy="103736"/>
              </a:xfrm>
              <a:custGeom>
                <a:avLst/>
                <a:gdLst/>
                <a:ahLst/>
                <a:cxnLst/>
                <a:rect l="l" t="t" r="r" b="b"/>
                <a:pathLst>
                  <a:path w="46442" h="103736" extrusionOk="0">
                    <a:moveTo>
                      <a:pt x="15355" y="15026"/>
                    </a:moveTo>
                    <a:cubicBezTo>
                      <a:pt x="8497" y="21122"/>
                      <a:pt x="2877" y="29028"/>
                      <a:pt x="877" y="37982"/>
                    </a:cubicBezTo>
                    <a:cubicBezTo>
                      <a:pt x="-837" y="45411"/>
                      <a:pt x="115" y="53317"/>
                      <a:pt x="2401" y="60556"/>
                    </a:cubicBezTo>
                    <a:cubicBezTo>
                      <a:pt x="4687" y="67795"/>
                      <a:pt x="8402" y="74653"/>
                      <a:pt x="12402" y="81130"/>
                    </a:cubicBezTo>
                    <a:cubicBezTo>
                      <a:pt x="16975" y="88559"/>
                      <a:pt x="22118" y="95894"/>
                      <a:pt x="29071" y="101037"/>
                    </a:cubicBezTo>
                    <a:cubicBezTo>
                      <a:pt x="30500" y="102085"/>
                      <a:pt x="32119" y="103133"/>
                      <a:pt x="33929" y="103514"/>
                    </a:cubicBezTo>
                    <a:cubicBezTo>
                      <a:pt x="39073" y="104752"/>
                      <a:pt x="44311" y="100656"/>
                      <a:pt x="45835" y="95608"/>
                    </a:cubicBezTo>
                    <a:cubicBezTo>
                      <a:pt x="47359" y="90560"/>
                      <a:pt x="45835" y="85035"/>
                      <a:pt x="43264" y="80463"/>
                    </a:cubicBezTo>
                    <a:cubicBezTo>
                      <a:pt x="40692" y="75891"/>
                      <a:pt x="37263" y="71891"/>
                      <a:pt x="34405" y="67414"/>
                    </a:cubicBezTo>
                    <a:cubicBezTo>
                      <a:pt x="26881" y="55793"/>
                      <a:pt x="24118" y="41125"/>
                      <a:pt x="26785" y="27599"/>
                    </a:cubicBezTo>
                    <a:cubicBezTo>
                      <a:pt x="27642" y="23313"/>
                      <a:pt x="29071" y="19027"/>
                      <a:pt x="31643" y="15407"/>
                    </a:cubicBezTo>
                    <a:cubicBezTo>
                      <a:pt x="33739" y="12550"/>
                      <a:pt x="36406" y="10169"/>
                      <a:pt x="39073" y="7787"/>
                    </a:cubicBezTo>
                    <a:cubicBezTo>
                      <a:pt x="40882" y="6168"/>
                      <a:pt x="43835" y="2739"/>
                      <a:pt x="40977" y="548"/>
                    </a:cubicBezTo>
                    <a:cubicBezTo>
                      <a:pt x="38882" y="-1071"/>
                      <a:pt x="35929" y="1310"/>
                      <a:pt x="34024" y="2358"/>
                    </a:cubicBezTo>
                    <a:cubicBezTo>
                      <a:pt x="27452" y="5978"/>
                      <a:pt x="20975" y="9883"/>
                      <a:pt x="15355" y="14931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6"/>
              <p:cNvSpPr/>
              <p:nvPr/>
            </p:nvSpPr>
            <p:spPr>
              <a:xfrm>
                <a:off x="6236295" y="3650605"/>
                <a:ext cx="22931" cy="20615"/>
              </a:xfrm>
              <a:custGeom>
                <a:avLst/>
                <a:gdLst/>
                <a:ahLst/>
                <a:cxnLst/>
                <a:rect l="l" t="t" r="r" b="b"/>
                <a:pathLst>
                  <a:path w="22931" h="20615" extrusionOk="0">
                    <a:moveTo>
                      <a:pt x="19724" y="7280"/>
                    </a:moveTo>
                    <a:cubicBezTo>
                      <a:pt x="20962" y="8233"/>
                      <a:pt x="22200" y="9280"/>
                      <a:pt x="22676" y="10709"/>
                    </a:cubicBezTo>
                    <a:cubicBezTo>
                      <a:pt x="23153" y="12043"/>
                      <a:pt x="22867" y="13471"/>
                      <a:pt x="22581" y="14805"/>
                    </a:cubicBezTo>
                    <a:cubicBezTo>
                      <a:pt x="22105" y="16805"/>
                      <a:pt x="21248" y="18996"/>
                      <a:pt x="19343" y="19948"/>
                    </a:cubicBezTo>
                    <a:cubicBezTo>
                      <a:pt x="18200" y="20520"/>
                      <a:pt x="16866" y="20615"/>
                      <a:pt x="15628" y="20615"/>
                    </a:cubicBezTo>
                    <a:cubicBezTo>
                      <a:pt x="12009" y="20615"/>
                      <a:pt x="8199" y="20139"/>
                      <a:pt x="5436" y="17948"/>
                    </a:cubicBezTo>
                    <a:cubicBezTo>
                      <a:pt x="4008" y="16805"/>
                      <a:pt x="2865" y="15281"/>
                      <a:pt x="1912" y="13662"/>
                    </a:cubicBezTo>
                    <a:cubicBezTo>
                      <a:pt x="769" y="11757"/>
                      <a:pt x="-88" y="9661"/>
                      <a:pt x="7" y="7566"/>
                    </a:cubicBezTo>
                    <a:cubicBezTo>
                      <a:pt x="293" y="4327"/>
                      <a:pt x="4389" y="422"/>
                      <a:pt x="7722" y="41"/>
                    </a:cubicBezTo>
                    <a:cubicBezTo>
                      <a:pt x="12009" y="-530"/>
                      <a:pt x="16771" y="4994"/>
                      <a:pt x="19724" y="7375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6281546" y="3547776"/>
                <a:ext cx="94202" cy="85343"/>
              </a:xfrm>
              <a:custGeom>
                <a:avLst/>
                <a:gdLst/>
                <a:ahLst/>
                <a:cxnLst/>
                <a:rect l="l" t="t" r="r" b="b"/>
                <a:pathLst>
                  <a:path w="94202" h="85343" extrusionOk="0">
                    <a:moveTo>
                      <a:pt x="0" y="0"/>
                    </a:moveTo>
                    <a:cubicBezTo>
                      <a:pt x="0" y="0"/>
                      <a:pt x="68580" y="19717"/>
                      <a:pt x="94202" y="85344"/>
                    </a:cubicBezTo>
                    <a:cubicBezTo>
                      <a:pt x="94202" y="85344"/>
                      <a:pt x="83153" y="16764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8"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0" name="Google Shape;740;p17"/>
          <p:cNvPicPr preferRelativeResize="0"/>
          <p:nvPr/>
        </p:nvPicPr>
        <p:blipFill rotWithShape="1">
          <a:blip r:embed="rId2">
            <a:alphaModFix amt="10000"/>
          </a:blip>
          <a:srcRect l="109" t="7891" r="99" b="7891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41" name="Google Shape;741;p17"/>
          <p:cNvSpPr txBox="1">
            <a:spLocks noGrp="1"/>
          </p:cNvSpPr>
          <p:nvPr>
            <p:ph type="subTitle" idx="1"/>
          </p:nvPr>
        </p:nvSpPr>
        <p:spPr>
          <a:xfrm>
            <a:off x="3441661" y="1709427"/>
            <a:ext cx="3541500" cy="46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chivo"/>
              <a:buNone/>
              <a:defRPr sz="1900">
                <a:latin typeface="Archivo"/>
                <a:ea typeface="Archivo"/>
                <a:cs typeface="Archivo"/>
                <a:sym typeface="Archi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chivo"/>
              <a:buNone/>
              <a:defRPr sz="2000">
                <a:solidFill>
                  <a:srgbClr val="FF0000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chivo"/>
              <a:buNone/>
              <a:defRPr sz="2000">
                <a:solidFill>
                  <a:srgbClr val="FF0000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chivo"/>
              <a:buNone/>
              <a:defRPr sz="2000">
                <a:solidFill>
                  <a:srgbClr val="FF0000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chivo"/>
              <a:buNone/>
              <a:defRPr sz="2000">
                <a:solidFill>
                  <a:srgbClr val="FF0000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chivo"/>
              <a:buNone/>
              <a:defRPr sz="2000">
                <a:solidFill>
                  <a:srgbClr val="FF0000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chivo"/>
              <a:buNone/>
              <a:defRPr sz="2000">
                <a:solidFill>
                  <a:srgbClr val="FF0000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chivo"/>
              <a:buNone/>
              <a:defRPr sz="2000">
                <a:solidFill>
                  <a:srgbClr val="FF0000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chivo"/>
              <a:buNone/>
              <a:defRPr sz="2000">
                <a:solidFill>
                  <a:srgbClr val="FF0000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  <p:sp>
        <p:nvSpPr>
          <p:cNvPr id="742" name="Google Shape;742;p17"/>
          <p:cNvSpPr txBox="1">
            <a:spLocks noGrp="1"/>
          </p:cNvSpPr>
          <p:nvPr>
            <p:ph type="subTitle" idx="2"/>
          </p:nvPr>
        </p:nvSpPr>
        <p:spPr>
          <a:xfrm>
            <a:off x="3441661" y="2909841"/>
            <a:ext cx="3541500" cy="46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chivo"/>
              <a:buNone/>
              <a:defRPr sz="1900">
                <a:latin typeface="Archivo"/>
                <a:ea typeface="Archivo"/>
                <a:cs typeface="Archivo"/>
                <a:sym typeface="Archi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chivo"/>
              <a:buNone/>
              <a:defRPr sz="2000">
                <a:solidFill>
                  <a:srgbClr val="FF0000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chivo"/>
              <a:buNone/>
              <a:defRPr sz="2000">
                <a:solidFill>
                  <a:srgbClr val="FF0000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chivo"/>
              <a:buNone/>
              <a:defRPr sz="2000">
                <a:solidFill>
                  <a:srgbClr val="FF0000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chivo"/>
              <a:buNone/>
              <a:defRPr sz="2000">
                <a:solidFill>
                  <a:srgbClr val="FF0000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chivo"/>
              <a:buNone/>
              <a:defRPr sz="2000">
                <a:solidFill>
                  <a:srgbClr val="FF0000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chivo"/>
              <a:buNone/>
              <a:defRPr sz="2000">
                <a:solidFill>
                  <a:srgbClr val="FF0000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chivo"/>
              <a:buNone/>
              <a:defRPr sz="2000">
                <a:solidFill>
                  <a:srgbClr val="FF0000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chivo"/>
              <a:buNone/>
              <a:defRPr sz="2000">
                <a:solidFill>
                  <a:srgbClr val="FF0000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  <p:sp>
        <p:nvSpPr>
          <p:cNvPr id="743" name="Google Shape;743;p17"/>
          <p:cNvSpPr txBox="1">
            <a:spLocks noGrp="1"/>
          </p:cNvSpPr>
          <p:nvPr>
            <p:ph type="subTitle" idx="3"/>
          </p:nvPr>
        </p:nvSpPr>
        <p:spPr>
          <a:xfrm>
            <a:off x="3441661" y="4110255"/>
            <a:ext cx="3541500" cy="46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chivo"/>
              <a:buNone/>
              <a:defRPr sz="1900">
                <a:latin typeface="Archivo"/>
                <a:ea typeface="Archivo"/>
                <a:cs typeface="Archivo"/>
                <a:sym typeface="Archi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chivo"/>
              <a:buNone/>
              <a:defRPr sz="2000">
                <a:solidFill>
                  <a:srgbClr val="FF0000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chivo"/>
              <a:buNone/>
              <a:defRPr sz="2000">
                <a:solidFill>
                  <a:srgbClr val="FF0000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chivo"/>
              <a:buNone/>
              <a:defRPr sz="2000">
                <a:solidFill>
                  <a:srgbClr val="FF0000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chivo"/>
              <a:buNone/>
              <a:defRPr sz="2000">
                <a:solidFill>
                  <a:srgbClr val="FF0000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chivo"/>
              <a:buNone/>
              <a:defRPr sz="2000">
                <a:solidFill>
                  <a:srgbClr val="FF0000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chivo"/>
              <a:buNone/>
              <a:defRPr sz="2000">
                <a:solidFill>
                  <a:srgbClr val="FF0000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chivo"/>
              <a:buNone/>
              <a:defRPr sz="2000">
                <a:solidFill>
                  <a:srgbClr val="FF0000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chivo"/>
              <a:buNone/>
              <a:defRPr sz="2000">
                <a:solidFill>
                  <a:srgbClr val="FF0000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  <p:sp>
        <p:nvSpPr>
          <p:cNvPr id="744" name="Google Shape;744;p17"/>
          <p:cNvSpPr txBox="1">
            <a:spLocks noGrp="1"/>
          </p:cNvSpPr>
          <p:nvPr>
            <p:ph type="subTitle" idx="4"/>
          </p:nvPr>
        </p:nvSpPr>
        <p:spPr>
          <a:xfrm>
            <a:off x="3441661" y="1301143"/>
            <a:ext cx="3541500" cy="4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45" name="Google Shape;745;p17"/>
          <p:cNvSpPr txBox="1">
            <a:spLocks noGrp="1"/>
          </p:cNvSpPr>
          <p:nvPr>
            <p:ph type="subTitle" idx="5"/>
          </p:nvPr>
        </p:nvSpPr>
        <p:spPr>
          <a:xfrm>
            <a:off x="3441661" y="2501571"/>
            <a:ext cx="3541500" cy="4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46" name="Google Shape;746;p17"/>
          <p:cNvSpPr txBox="1">
            <a:spLocks noGrp="1"/>
          </p:cNvSpPr>
          <p:nvPr>
            <p:ph type="subTitle" idx="6"/>
          </p:nvPr>
        </p:nvSpPr>
        <p:spPr>
          <a:xfrm>
            <a:off x="3441661" y="3702000"/>
            <a:ext cx="3541500" cy="4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47" name="Google Shape;747;p17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748" name="Google Shape;748;p17"/>
          <p:cNvGrpSpPr/>
          <p:nvPr/>
        </p:nvGrpSpPr>
        <p:grpSpPr>
          <a:xfrm rot="10800000">
            <a:off x="8078107" y="64383"/>
            <a:ext cx="991033" cy="950033"/>
            <a:chOff x="175132" y="3965321"/>
            <a:chExt cx="991033" cy="950033"/>
          </a:xfrm>
        </p:grpSpPr>
        <p:grpSp>
          <p:nvGrpSpPr>
            <p:cNvPr id="749" name="Google Shape;749;p17"/>
            <p:cNvGrpSpPr/>
            <p:nvPr/>
          </p:nvGrpSpPr>
          <p:grpSpPr>
            <a:xfrm>
              <a:off x="424044" y="3965321"/>
              <a:ext cx="205329" cy="202746"/>
              <a:chOff x="6764282" y="3352482"/>
              <a:chExt cx="142126" cy="140338"/>
            </a:xfrm>
          </p:grpSpPr>
          <p:sp>
            <p:nvSpPr>
              <p:cNvPr id="750" name="Google Shape;750;p17"/>
              <p:cNvSpPr/>
              <p:nvPr/>
            </p:nvSpPr>
            <p:spPr>
              <a:xfrm>
                <a:off x="6764282" y="3352482"/>
                <a:ext cx="142030" cy="140338"/>
              </a:xfrm>
              <a:custGeom>
                <a:avLst/>
                <a:gdLst/>
                <a:ahLst/>
                <a:cxnLst/>
                <a:rect l="l" t="t" r="r" b="b"/>
                <a:pathLst>
                  <a:path w="142030" h="140338" extrusionOk="0">
                    <a:moveTo>
                      <a:pt x="107623" y="110903"/>
                    </a:moveTo>
                    <a:cubicBezTo>
                      <a:pt x="94669" y="113760"/>
                      <a:pt x="88192" y="123666"/>
                      <a:pt x="80001" y="122047"/>
                    </a:cubicBezTo>
                    <a:cubicBezTo>
                      <a:pt x="71714" y="120428"/>
                      <a:pt x="60284" y="119571"/>
                      <a:pt x="50378" y="132334"/>
                    </a:cubicBezTo>
                    <a:cubicBezTo>
                      <a:pt x="40472" y="145098"/>
                      <a:pt x="34662" y="139859"/>
                      <a:pt x="36281" y="135287"/>
                    </a:cubicBezTo>
                    <a:cubicBezTo>
                      <a:pt x="37900" y="130715"/>
                      <a:pt x="57522" y="112427"/>
                      <a:pt x="52283" y="105093"/>
                    </a:cubicBezTo>
                    <a:cubicBezTo>
                      <a:pt x="47044" y="97663"/>
                      <a:pt x="41901" y="95282"/>
                      <a:pt x="38281" y="86900"/>
                    </a:cubicBezTo>
                    <a:cubicBezTo>
                      <a:pt x="34662" y="78518"/>
                      <a:pt x="21898" y="74898"/>
                      <a:pt x="11992" y="72041"/>
                    </a:cubicBezTo>
                    <a:cubicBezTo>
                      <a:pt x="1991" y="69183"/>
                      <a:pt x="-3248" y="62421"/>
                      <a:pt x="2182" y="59373"/>
                    </a:cubicBezTo>
                    <a:cubicBezTo>
                      <a:pt x="2372" y="59277"/>
                      <a:pt x="2563" y="59182"/>
                      <a:pt x="2848" y="59087"/>
                    </a:cubicBezTo>
                    <a:cubicBezTo>
                      <a:pt x="8754" y="56896"/>
                      <a:pt x="22279" y="64230"/>
                      <a:pt x="26470" y="60230"/>
                    </a:cubicBezTo>
                    <a:cubicBezTo>
                      <a:pt x="30947" y="55944"/>
                      <a:pt x="32947" y="44799"/>
                      <a:pt x="39901" y="39275"/>
                    </a:cubicBezTo>
                    <a:cubicBezTo>
                      <a:pt x="46854" y="33750"/>
                      <a:pt x="47521" y="29273"/>
                      <a:pt x="41805" y="17177"/>
                    </a:cubicBezTo>
                    <a:cubicBezTo>
                      <a:pt x="36186" y="5080"/>
                      <a:pt x="38758" y="-1302"/>
                      <a:pt x="43806" y="222"/>
                    </a:cubicBezTo>
                    <a:cubicBezTo>
                      <a:pt x="48949" y="1746"/>
                      <a:pt x="50664" y="20701"/>
                      <a:pt x="59522" y="27178"/>
                    </a:cubicBezTo>
                    <a:cubicBezTo>
                      <a:pt x="67904" y="33465"/>
                      <a:pt x="80191" y="32798"/>
                      <a:pt x="82572" y="11748"/>
                    </a:cubicBezTo>
                    <a:cubicBezTo>
                      <a:pt x="82858" y="9176"/>
                      <a:pt x="85906" y="7842"/>
                      <a:pt x="88097" y="9462"/>
                    </a:cubicBezTo>
                    <a:cubicBezTo>
                      <a:pt x="89716" y="10700"/>
                      <a:pt x="91526" y="13367"/>
                      <a:pt x="92860" y="18606"/>
                    </a:cubicBezTo>
                    <a:cubicBezTo>
                      <a:pt x="96670" y="32702"/>
                      <a:pt x="97527" y="39275"/>
                      <a:pt x="108480" y="47562"/>
                    </a:cubicBezTo>
                    <a:cubicBezTo>
                      <a:pt x="119434" y="55848"/>
                      <a:pt x="134579" y="50324"/>
                      <a:pt x="140294" y="55467"/>
                    </a:cubicBezTo>
                    <a:cubicBezTo>
                      <a:pt x="141056" y="56134"/>
                      <a:pt x="141628" y="56896"/>
                      <a:pt x="141818" y="57563"/>
                    </a:cubicBezTo>
                    <a:cubicBezTo>
                      <a:pt x="143437" y="61849"/>
                      <a:pt x="135436" y="65564"/>
                      <a:pt x="130483" y="68040"/>
                    </a:cubicBezTo>
                    <a:cubicBezTo>
                      <a:pt x="124673" y="70898"/>
                      <a:pt x="110481" y="87090"/>
                      <a:pt x="120387" y="99473"/>
                    </a:cubicBezTo>
                    <a:cubicBezTo>
                      <a:pt x="130293" y="111855"/>
                      <a:pt x="140770" y="122523"/>
                      <a:pt x="135532" y="129667"/>
                    </a:cubicBezTo>
                    <a:cubicBezTo>
                      <a:pt x="130293" y="136716"/>
                      <a:pt x="120577" y="107950"/>
                      <a:pt x="107623" y="1109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p17"/>
              <p:cNvSpPr/>
              <p:nvPr/>
            </p:nvSpPr>
            <p:spPr>
              <a:xfrm>
                <a:off x="6764282" y="3410140"/>
                <a:ext cx="142126" cy="82680"/>
              </a:xfrm>
              <a:custGeom>
                <a:avLst/>
                <a:gdLst/>
                <a:ahLst/>
                <a:cxnLst/>
                <a:rect l="l" t="t" r="r" b="b"/>
                <a:pathLst>
                  <a:path w="142126" h="82680" extrusionOk="0">
                    <a:moveTo>
                      <a:pt x="107623" y="53245"/>
                    </a:moveTo>
                    <a:cubicBezTo>
                      <a:pt x="94669" y="56102"/>
                      <a:pt x="88192" y="66008"/>
                      <a:pt x="80001" y="64389"/>
                    </a:cubicBezTo>
                    <a:cubicBezTo>
                      <a:pt x="71714" y="62770"/>
                      <a:pt x="60284" y="61913"/>
                      <a:pt x="50378" y="74676"/>
                    </a:cubicBezTo>
                    <a:cubicBezTo>
                      <a:pt x="40472" y="87439"/>
                      <a:pt x="34662" y="82201"/>
                      <a:pt x="36281" y="77629"/>
                    </a:cubicBezTo>
                    <a:cubicBezTo>
                      <a:pt x="37900" y="73057"/>
                      <a:pt x="57522" y="54769"/>
                      <a:pt x="52283" y="47434"/>
                    </a:cubicBezTo>
                    <a:cubicBezTo>
                      <a:pt x="47044" y="40005"/>
                      <a:pt x="41901" y="37624"/>
                      <a:pt x="38281" y="29242"/>
                    </a:cubicBezTo>
                    <a:cubicBezTo>
                      <a:pt x="34662" y="20860"/>
                      <a:pt x="21898" y="17240"/>
                      <a:pt x="11992" y="14383"/>
                    </a:cubicBezTo>
                    <a:cubicBezTo>
                      <a:pt x="1991" y="11525"/>
                      <a:pt x="-3248" y="4763"/>
                      <a:pt x="2182" y="1714"/>
                    </a:cubicBezTo>
                    <a:cubicBezTo>
                      <a:pt x="2372" y="1619"/>
                      <a:pt x="2563" y="1524"/>
                      <a:pt x="2848" y="1429"/>
                    </a:cubicBezTo>
                    <a:cubicBezTo>
                      <a:pt x="3325" y="2000"/>
                      <a:pt x="3801" y="2476"/>
                      <a:pt x="4372" y="2953"/>
                    </a:cubicBezTo>
                    <a:cubicBezTo>
                      <a:pt x="9706" y="7525"/>
                      <a:pt x="17136" y="8096"/>
                      <a:pt x="23899" y="9620"/>
                    </a:cubicBezTo>
                    <a:cubicBezTo>
                      <a:pt x="32280" y="11430"/>
                      <a:pt x="40282" y="14859"/>
                      <a:pt x="48187" y="18193"/>
                    </a:cubicBezTo>
                    <a:cubicBezTo>
                      <a:pt x="54093" y="20669"/>
                      <a:pt x="60189" y="23431"/>
                      <a:pt x="64094" y="28480"/>
                    </a:cubicBezTo>
                    <a:cubicBezTo>
                      <a:pt x="68571" y="34290"/>
                      <a:pt x="70380" y="43339"/>
                      <a:pt x="77524" y="45244"/>
                    </a:cubicBezTo>
                    <a:cubicBezTo>
                      <a:pt x="82477" y="46482"/>
                      <a:pt x="87335" y="43434"/>
                      <a:pt x="91431" y="40481"/>
                    </a:cubicBezTo>
                    <a:cubicBezTo>
                      <a:pt x="96288" y="37052"/>
                      <a:pt x="101242" y="33433"/>
                      <a:pt x="103813" y="28099"/>
                    </a:cubicBezTo>
                    <a:cubicBezTo>
                      <a:pt x="105528" y="24384"/>
                      <a:pt x="105909" y="20193"/>
                      <a:pt x="107909" y="16573"/>
                    </a:cubicBezTo>
                    <a:cubicBezTo>
                      <a:pt x="110671" y="11621"/>
                      <a:pt x="116101" y="8858"/>
                      <a:pt x="121435" y="6667"/>
                    </a:cubicBezTo>
                    <a:cubicBezTo>
                      <a:pt x="127912" y="4000"/>
                      <a:pt x="134865" y="1238"/>
                      <a:pt x="141913" y="0"/>
                    </a:cubicBezTo>
                    <a:cubicBezTo>
                      <a:pt x="143533" y="4286"/>
                      <a:pt x="135532" y="8001"/>
                      <a:pt x="130579" y="10477"/>
                    </a:cubicBezTo>
                    <a:cubicBezTo>
                      <a:pt x="124768" y="13335"/>
                      <a:pt x="110576" y="29527"/>
                      <a:pt x="120482" y="41910"/>
                    </a:cubicBezTo>
                    <a:cubicBezTo>
                      <a:pt x="130388" y="54292"/>
                      <a:pt x="140866" y="64960"/>
                      <a:pt x="135627" y="72104"/>
                    </a:cubicBezTo>
                    <a:cubicBezTo>
                      <a:pt x="130388" y="79153"/>
                      <a:pt x="120672" y="50387"/>
                      <a:pt x="107719" y="53340"/>
                    </a:cubicBezTo>
                    <a:close/>
                  </a:path>
                </a:pathLst>
              </a:custGeom>
              <a:solidFill>
                <a:srgbClr val="282B3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2" name="Google Shape;752;p17"/>
              <p:cNvSpPr/>
              <p:nvPr/>
            </p:nvSpPr>
            <p:spPr>
              <a:xfrm>
                <a:off x="6804850" y="3384214"/>
                <a:ext cx="71272" cy="55499"/>
              </a:xfrm>
              <a:custGeom>
                <a:avLst/>
                <a:gdLst/>
                <a:ahLst/>
                <a:cxnLst/>
                <a:rect l="l" t="t" r="r" b="b"/>
                <a:pathLst>
                  <a:path w="71272" h="55499" extrusionOk="0">
                    <a:moveTo>
                      <a:pt x="57245" y="11638"/>
                    </a:moveTo>
                    <a:cubicBezTo>
                      <a:pt x="55150" y="7352"/>
                      <a:pt x="53149" y="2399"/>
                      <a:pt x="48768" y="589"/>
                    </a:cubicBezTo>
                    <a:cubicBezTo>
                      <a:pt x="45529" y="-649"/>
                      <a:pt x="41910" y="208"/>
                      <a:pt x="38767" y="1827"/>
                    </a:cubicBezTo>
                    <a:cubicBezTo>
                      <a:pt x="35814" y="3351"/>
                      <a:pt x="32861" y="5447"/>
                      <a:pt x="29527" y="5447"/>
                    </a:cubicBezTo>
                    <a:cubicBezTo>
                      <a:pt x="26670" y="5447"/>
                      <a:pt x="24003" y="3828"/>
                      <a:pt x="21431" y="2685"/>
                    </a:cubicBezTo>
                    <a:cubicBezTo>
                      <a:pt x="18764" y="1446"/>
                      <a:pt x="15621" y="684"/>
                      <a:pt x="13144" y="2113"/>
                    </a:cubicBezTo>
                    <a:cubicBezTo>
                      <a:pt x="10668" y="3637"/>
                      <a:pt x="9811" y="6780"/>
                      <a:pt x="9049" y="9543"/>
                    </a:cubicBezTo>
                    <a:cubicBezTo>
                      <a:pt x="7525" y="14686"/>
                      <a:pt x="5048" y="19639"/>
                      <a:pt x="1048" y="23354"/>
                    </a:cubicBezTo>
                    <a:cubicBezTo>
                      <a:pt x="571" y="23830"/>
                      <a:pt x="95" y="24211"/>
                      <a:pt x="0" y="24878"/>
                    </a:cubicBezTo>
                    <a:cubicBezTo>
                      <a:pt x="0" y="25164"/>
                      <a:pt x="0" y="25449"/>
                      <a:pt x="0" y="25640"/>
                    </a:cubicBezTo>
                    <a:cubicBezTo>
                      <a:pt x="762" y="29545"/>
                      <a:pt x="3810" y="32593"/>
                      <a:pt x="7239" y="34593"/>
                    </a:cubicBezTo>
                    <a:cubicBezTo>
                      <a:pt x="10668" y="36594"/>
                      <a:pt x="14478" y="37641"/>
                      <a:pt x="18288" y="38880"/>
                    </a:cubicBezTo>
                    <a:cubicBezTo>
                      <a:pt x="22003" y="40118"/>
                      <a:pt x="25813" y="41737"/>
                      <a:pt x="28575" y="44499"/>
                    </a:cubicBezTo>
                    <a:cubicBezTo>
                      <a:pt x="30480" y="46404"/>
                      <a:pt x="31813" y="48690"/>
                      <a:pt x="33528" y="50786"/>
                    </a:cubicBezTo>
                    <a:cubicBezTo>
                      <a:pt x="35242" y="52881"/>
                      <a:pt x="37338" y="54786"/>
                      <a:pt x="39909" y="55358"/>
                    </a:cubicBezTo>
                    <a:cubicBezTo>
                      <a:pt x="42386" y="55834"/>
                      <a:pt x="44958" y="55072"/>
                      <a:pt x="47053" y="53643"/>
                    </a:cubicBezTo>
                    <a:cubicBezTo>
                      <a:pt x="49149" y="52310"/>
                      <a:pt x="50863" y="50405"/>
                      <a:pt x="52483" y="48500"/>
                    </a:cubicBezTo>
                    <a:cubicBezTo>
                      <a:pt x="57436" y="42880"/>
                      <a:pt x="62198" y="37927"/>
                      <a:pt x="68675" y="34117"/>
                    </a:cubicBezTo>
                    <a:cubicBezTo>
                      <a:pt x="75628" y="29926"/>
                      <a:pt x="66770" y="25068"/>
                      <a:pt x="63627" y="21449"/>
                    </a:cubicBezTo>
                    <a:cubicBezTo>
                      <a:pt x="61055" y="18496"/>
                      <a:pt x="58959" y="15162"/>
                      <a:pt x="57150" y="11638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3" name="Google Shape;753;p17"/>
            <p:cNvGrpSpPr/>
            <p:nvPr/>
          </p:nvGrpSpPr>
          <p:grpSpPr>
            <a:xfrm flipH="1">
              <a:off x="175132" y="4245170"/>
              <a:ext cx="340195" cy="251854"/>
              <a:chOff x="6223280" y="3674138"/>
              <a:chExt cx="240166" cy="177825"/>
            </a:xfrm>
          </p:grpSpPr>
          <p:sp>
            <p:nvSpPr>
              <p:cNvPr id="754" name="Google Shape;754;p17"/>
              <p:cNvSpPr/>
              <p:nvPr/>
            </p:nvSpPr>
            <p:spPr>
              <a:xfrm>
                <a:off x="6223280" y="3674138"/>
                <a:ext cx="240166" cy="177806"/>
              </a:xfrm>
              <a:custGeom>
                <a:avLst/>
                <a:gdLst/>
                <a:ahLst/>
                <a:cxnLst/>
                <a:rect l="l" t="t" r="r" b="b"/>
                <a:pathLst>
                  <a:path w="240166" h="177806" extrusionOk="0">
                    <a:moveTo>
                      <a:pt x="238956" y="65376"/>
                    </a:moveTo>
                    <a:cubicBezTo>
                      <a:pt x="248290" y="112716"/>
                      <a:pt x="202665" y="161674"/>
                      <a:pt x="137038" y="174628"/>
                    </a:cubicBezTo>
                    <a:cubicBezTo>
                      <a:pt x="71411" y="187582"/>
                      <a:pt x="10546" y="159769"/>
                      <a:pt x="1211" y="112430"/>
                    </a:cubicBezTo>
                    <a:cubicBezTo>
                      <a:pt x="-8123" y="65091"/>
                      <a:pt x="37502" y="16132"/>
                      <a:pt x="103129" y="3178"/>
                    </a:cubicBezTo>
                    <a:cubicBezTo>
                      <a:pt x="168756" y="-9776"/>
                      <a:pt x="229621" y="18037"/>
                      <a:pt x="238956" y="6537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5" name="Google Shape;755;p17"/>
              <p:cNvSpPr/>
              <p:nvPr/>
            </p:nvSpPr>
            <p:spPr>
              <a:xfrm>
                <a:off x="6242303" y="3686175"/>
                <a:ext cx="221143" cy="165788"/>
              </a:xfrm>
              <a:custGeom>
                <a:avLst/>
                <a:gdLst/>
                <a:ahLst/>
                <a:cxnLst/>
                <a:rect l="l" t="t" r="r" b="b"/>
                <a:pathLst>
                  <a:path w="221143" h="165788" extrusionOk="0">
                    <a:moveTo>
                      <a:pt x="219933" y="53340"/>
                    </a:moveTo>
                    <a:cubicBezTo>
                      <a:pt x="229267" y="100679"/>
                      <a:pt x="183642" y="149542"/>
                      <a:pt x="118015" y="162592"/>
                    </a:cubicBezTo>
                    <a:cubicBezTo>
                      <a:pt x="70009" y="172117"/>
                      <a:pt x="24479" y="159734"/>
                      <a:pt x="0" y="133731"/>
                    </a:cubicBezTo>
                    <a:cubicBezTo>
                      <a:pt x="24670" y="145351"/>
                      <a:pt x="56674" y="149162"/>
                      <a:pt x="89821" y="142589"/>
                    </a:cubicBezTo>
                    <a:cubicBezTo>
                      <a:pt x="155448" y="129635"/>
                      <a:pt x="201073" y="80677"/>
                      <a:pt x="191738" y="33338"/>
                    </a:cubicBezTo>
                    <a:cubicBezTo>
                      <a:pt x="189262" y="20669"/>
                      <a:pt x="183071" y="9430"/>
                      <a:pt x="174022" y="0"/>
                    </a:cubicBezTo>
                    <a:cubicBezTo>
                      <a:pt x="198120" y="11335"/>
                      <a:pt x="215265" y="29908"/>
                      <a:pt x="219933" y="533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p17"/>
              <p:cNvSpPr/>
              <p:nvPr/>
            </p:nvSpPr>
            <p:spPr>
              <a:xfrm>
                <a:off x="6257807" y="3698699"/>
                <a:ext cx="164730" cy="96586"/>
              </a:xfrm>
              <a:custGeom>
                <a:avLst/>
                <a:gdLst/>
                <a:ahLst/>
                <a:cxnLst/>
                <a:rect l="l" t="t" r="r" b="b"/>
                <a:pathLst>
                  <a:path w="164730" h="96586" extrusionOk="0">
                    <a:moveTo>
                      <a:pt x="164232" y="32148"/>
                    </a:moveTo>
                    <a:cubicBezTo>
                      <a:pt x="169185" y="57294"/>
                      <a:pt x="136610" y="84821"/>
                      <a:pt x="91366" y="93775"/>
                    </a:cubicBezTo>
                    <a:cubicBezTo>
                      <a:pt x="46122" y="102728"/>
                      <a:pt x="5451" y="89584"/>
                      <a:pt x="498" y="64438"/>
                    </a:cubicBezTo>
                    <a:cubicBezTo>
                      <a:pt x="-4455" y="39292"/>
                      <a:pt x="28120" y="11765"/>
                      <a:pt x="73364" y="2811"/>
                    </a:cubicBezTo>
                    <a:cubicBezTo>
                      <a:pt x="118608" y="-6142"/>
                      <a:pt x="159279" y="7002"/>
                      <a:pt x="164232" y="32148"/>
                    </a:cubicBezTo>
                    <a:close/>
                  </a:path>
                </a:pathLst>
              </a:custGeom>
              <a:solidFill>
                <a:srgbClr val="282B3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17"/>
              <p:cNvSpPr/>
              <p:nvPr/>
            </p:nvSpPr>
            <p:spPr>
              <a:xfrm>
                <a:off x="6270162" y="3711376"/>
                <a:ext cx="142498" cy="83518"/>
              </a:xfrm>
              <a:custGeom>
                <a:avLst/>
                <a:gdLst/>
                <a:ahLst/>
                <a:cxnLst/>
                <a:rect l="l" t="t" r="r" b="b"/>
                <a:pathLst>
                  <a:path w="142498" h="83518" extrusionOk="0">
                    <a:moveTo>
                      <a:pt x="142068" y="27757"/>
                    </a:moveTo>
                    <a:cubicBezTo>
                      <a:pt x="146354" y="49474"/>
                      <a:pt x="118160" y="73382"/>
                      <a:pt x="79012" y="81098"/>
                    </a:cubicBezTo>
                    <a:cubicBezTo>
                      <a:pt x="39864" y="88813"/>
                      <a:pt x="4717" y="77478"/>
                      <a:pt x="431" y="55761"/>
                    </a:cubicBezTo>
                    <a:cubicBezTo>
                      <a:pt x="-3855" y="34044"/>
                      <a:pt x="24338" y="10136"/>
                      <a:pt x="63486" y="2421"/>
                    </a:cubicBezTo>
                    <a:cubicBezTo>
                      <a:pt x="102634" y="-5294"/>
                      <a:pt x="137781" y="6041"/>
                      <a:pt x="142068" y="2775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17"/>
              <p:cNvSpPr/>
              <p:nvPr/>
            </p:nvSpPr>
            <p:spPr>
              <a:xfrm>
                <a:off x="6235804" y="3748763"/>
                <a:ext cx="83343" cy="74754"/>
              </a:xfrm>
              <a:custGeom>
                <a:avLst/>
                <a:gdLst/>
                <a:ahLst/>
                <a:cxnLst/>
                <a:rect l="l" t="t" r="r" b="b"/>
                <a:pathLst>
                  <a:path w="83343" h="74754" extrusionOk="0">
                    <a:moveTo>
                      <a:pt x="22" y="28852"/>
                    </a:moveTo>
                    <a:cubicBezTo>
                      <a:pt x="308" y="37996"/>
                      <a:pt x="2785" y="47330"/>
                      <a:pt x="8309" y="54664"/>
                    </a:cubicBezTo>
                    <a:cubicBezTo>
                      <a:pt x="12976" y="60760"/>
                      <a:pt x="19549" y="65142"/>
                      <a:pt x="26597" y="67999"/>
                    </a:cubicBezTo>
                    <a:cubicBezTo>
                      <a:pt x="33646" y="70857"/>
                      <a:pt x="41266" y="72381"/>
                      <a:pt x="48790" y="73524"/>
                    </a:cubicBezTo>
                    <a:cubicBezTo>
                      <a:pt x="57458" y="74762"/>
                      <a:pt x="66317" y="75524"/>
                      <a:pt x="74794" y="73524"/>
                    </a:cubicBezTo>
                    <a:cubicBezTo>
                      <a:pt x="76603" y="73048"/>
                      <a:pt x="78318" y="72476"/>
                      <a:pt x="79842" y="71428"/>
                    </a:cubicBezTo>
                    <a:cubicBezTo>
                      <a:pt x="84033" y="68285"/>
                      <a:pt x="84319" y="61618"/>
                      <a:pt x="81461" y="57236"/>
                    </a:cubicBezTo>
                    <a:cubicBezTo>
                      <a:pt x="78604" y="52855"/>
                      <a:pt x="73365" y="50473"/>
                      <a:pt x="68221" y="49521"/>
                    </a:cubicBezTo>
                    <a:cubicBezTo>
                      <a:pt x="63078" y="48568"/>
                      <a:pt x="57744" y="48664"/>
                      <a:pt x="52505" y="47997"/>
                    </a:cubicBezTo>
                    <a:cubicBezTo>
                      <a:pt x="38789" y="46282"/>
                      <a:pt x="25740" y="39043"/>
                      <a:pt x="17072" y="28280"/>
                    </a:cubicBezTo>
                    <a:cubicBezTo>
                      <a:pt x="14310" y="24851"/>
                      <a:pt x="11929" y="21041"/>
                      <a:pt x="10881" y="16755"/>
                    </a:cubicBezTo>
                    <a:cubicBezTo>
                      <a:pt x="10024" y="13326"/>
                      <a:pt x="9928" y="9706"/>
                      <a:pt x="9833" y="6182"/>
                    </a:cubicBezTo>
                    <a:cubicBezTo>
                      <a:pt x="9833" y="3801"/>
                      <a:pt x="8976" y="-676"/>
                      <a:pt x="5547" y="86"/>
                    </a:cubicBezTo>
                    <a:cubicBezTo>
                      <a:pt x="2975" y="658"/>
                      <a:pt x="2880" y="4468"/>
                      <a:pt x="2404" y="6563"/>
                    </a:cubicBezTo>
                    <a:cubicBezTo>
                      <a:pt x="880" y="13897"/>
                      <a:pt x="-168" y="21422"/>
                      <a:pt x="22" y="28947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p17"/>
              <p:cNvSpPr/>
              <p:nvPr/>
            </p:nvSpPr>
            <p:spPr>
              <a:xfrm>
                <a:off x="6329713" y="3802295"/>
                <a:ext cx="24047" cy="18624"/>
              </a:xfrm>
              <a:custGeom>
                <a:avLst/>
                <a:gdLst/>
                <a:ahLst/>
                <a:cxnLst/>
                <a:rect l="l" t="t" r="r" b="b"/>
                <a:pathLst>
                  <a:path w="24047" h="18624" extrusionOk="0">
                    <a:moveTo>
                      <a:pt x="14412" y="370"/>
                    </a:moveTo>
                    <a:cubicBezTo>
                      <a:pt x="15936" y="85"/>
                      <a:pt x="17555" y="-296"/>
                      <a:pt x="18984" y="370"/>
                    </a:cubicBezTo>
                    <a:cubicBezTo>
                      <a:pt x="20222" y="847"/>
                      <a:pt x="21175" y="1990"/>
                      <a:pt x="22032" y="3037"/>
                    </a:cubicBezTo>
                    <a:cubicBezTo>
                      <a:pt x="23270" y="4752"/>
                      <a:pt x="24413" y="6752"/>
                      <a:pt x="23937" y="8848"/>
                    </a:cubicBezTo>
                    <a:cubicBezTo>
                      <a:pt x="23651" y="10086"/>
                      <a:pt x="22889" y="11134"/>
                      <a:pt x="22032" y="12182"/>
                    </a:cubicBezTo>
                    <a:cubicBezTo>
                      <a:pt x="19746" y="14944"/>
                      <a:pt x="16984" y="17515"/>
                      <a:pt x="13460" y="18373"/>
                    </a:cubicBezTo>
                    <a:cubicBezTo>
                      <a:pt x="11650" y="18754"/>
                      <a:pt x="9745" y="18658"/>
                      <a:pt x="7935" y="18373"/>
                    </a:cubicBezTo>
                    <a:cubicBezTo>
                      <a:pt x="5839" y="17992"/>
                      <a:pt x="3553" y="17420"/>
                      <a:pt x="2029" y="15896"/>
                    </a:cubicBezTo>
                    <a:cubicBezTo>
                      <a:pt x="-352" y="13610"/>
                      <a:pt x="-638" y="7895"/>
                      <a:pt x="1172" y="5133"/>
                    </a:cubicBezTo>
                    <a:cubicBezTo>
                      <a:pt x="3458" y="1514"/>
                      <a:pt x="10793" y="1418"/>
                      <a:pt x="14507" y="561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17"/>
              <p:cNvSpPr/>
              <p:nvPr/>
            </p:nvSpPr>
            <p:spPr>
              <a:xfrm>
                <a:off x="6276117" y="3683292"/>
                <a:ext cx="125920" cy="29171"/>
              </a:xfrm>
              <a:custGeom>
                <a:avLst/>
                <a:gdLst/>
                <a:ahLst/>
                <a:cxnLst/>
                <a:rect l="l" t="t" r="r" b="b"/>
                <a:pathLst>
                  <a:path w="125920" h="29171" extrusionOk="0">
                    <a:moveTo>
                      <a:pt x="0" y="29172"/>
                    </a:moveTo>
                    <a:cubicBezTo>
                      <a:pt x="0" y="29172"/>
                      <a:pt x="59150" y="-10738"/>
                      <a:pt x="125921" y="11646"/>
                    </a:cubicBezTo>
                    <a:cubicBezTo>
                      <a:pt x="125921" y="11646"/>
                      <a:pt x="66199" y="-23883"/>
                      <a:pt x="0" y="29172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1" name="Google Shape;761;p17"/>
            <p:cNvGrpSpPr/>
            <p:nvPr/>
          </p:nvGrpSpPr>
          <p:grpSpPr>
            <a:xfrm rot="3179141">
              <a:off x="438331" y="4300221"/>
              <a:ext cx="500190" cy="518642"/>
              <a:chOff x="5315204" y="3531367"/>
              <a:chExt cx="1125688" cy="1167216"/>
            </a:xfrm>
          </p:grpSpPr>
          <p:sp>
            <p:nvSpPr>
              <p:cNvPr id="762" name="Google Shape;762;p17"/>
              <p:cNvSpPr/>
              <p:nvPr/>
            </p:nvSpPr>
            <p:spPr>
              <a:xfrm>
                <a:off x="5315204" y="3531367"/>
                <a:ext cx="1125688" cy="1167216"/>
              </a:xfrm>
              <a:custGeom>
                <a:avLst/>
                <a:gdLst/>
                <a:ahLst/>
                <a:cxnLst/>
                <a:rect l="l" t="t" r="r" b="b"/>
                <a:pathLst>
                  <a:path w="319344" h="331125" extrusionOk="0">
                    <a:moveTo>
                      <a:pt x="312954" y="150756"/>
                    </a:moveTo>
                    <a:cubicBezTo>
                      <a:pt x="302572" y="118561"/>
                      <a:pt x="282951" y="90082"/>
                      <a:pt x="261138" y="64269"/>
                    </a:cubicBezTo>
                    <a:cubicBezTo>
                      <a:pt x="240660" y="39980"/>
                      <a:pt x="216847" y="16930"/>
                      <a:pt x="186939" y="6262"/>
                    </a:cubicBezTo>
                    <a:cubicBezTo>
                      <a:pt x="145124" y="-8597"/>
                      <a:pt x="96451" y="4071"/>
                      <a:pt x="62733" y="32836"/>
                    </a:cubicBezTo>
                    <a:cubicBezTo>
                      <a:pt x="29014" y="61602"/>
                      <a:pt x="9202" y="104464"/>
                      <a:pt x="2344" y="148279"/>
                    </a:cubicBezTo>
                    <a:cubicBezTo>
                      <a:pt x="-7848" y="213335"/>
                      <a:pt x="15012" y="289345"/>
                      <a:pt x="74448" y="317634"/>
                    </a:cubicBezTo>
                    <a:cubicBezTo>
                      <a:pt x="100642" y="330112"/>
                      <a:pt x="130646" y="331921"/>
                      <a:pt x="159602" y="330874"/>
                    </a:cubicBezTo>
                    <a:cubicBezTo>
                      <a:pt x="182938" y="330016"/>
                      <a:pt x="206655" y="327254"/>
                      <a:pt x="227896" y="317634"/>
                    </a:cubicBezTo>
                    <a:cubicBezTo>
                      <a:pt x="294000" y="287630"/>
                      <a:pt x="335910" y="221527"/>
                      <a:pt x="313050" y="15085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3" name="Google Shape;763;p17"/>
              <p:cNvSpPr/>
              <p:nvPr/>
            </p:nvSpPr>
            <p:spPr>
              <a:xfrm>
                <a:off x="5386794" y="3609559"/>
                <a:ext cx="974613" cy="1010402"/>
              </a:xfrm>
              <a:custGeom>
                <a:avLst/>
                <a:gdLst/>
                <a:ahLst/>
                <a:cxnLst/>
                <a:rect l="l" t="t" r="r" b="b"/>
                <a:pathLst>
                  <a:path w="276486" h="286639" extrusionOk="0">
                    <a:moveTo>
                      <a:pt x="271028" y="130482"/>
                    </a:moveTo>
                    <a:cubicBezTo>
                      <a:pt x="261979" y="102669"/>
                      <a:pt x="245120" y="78000"/>
                      <a:pt x="226165" y="55616"/>
                    </a:cubicBezTo>
                    <a:cubicBezTo>
                      <a:pt x="208449" y="34566"/>
                      <a:pt x="187875" y="14658"/>
                      <a:pt x="161871" y="5419"/>
                    </a:cubicBezTo>
                    <a:cubicBezTo>
                      <a:pt x="125677" y="-7440"/>
                      <a:pt x="83576" y="3514"/>
                      <a:pt x="54334" y="28470"/>
                    </a:cubicBezTo>
                    <a:cubicBezTo>
                      <a:pt x="25093" y="53425"/>
                      <a:pt x="8043" y="90477"/>
                      <a:pt x="2042" y="128387"/>
                    </a:cubicBezTo>
                    <a:cubicBezTo>
                      <a:pt x="-6816" y="184680"/>
                      <a:pt x="12996" y="250497"/>
                      <a:pt x="64431" y="274977"/>
                    </a:cubicBezTo>
                    <a:cubicBezTo>
                      <a:pt x="87100" y="285740"/>
                      <a:pt x="113008" y="287359"/>
                      <a:pt x="138154" y="286407"/>
                    </a:cubicBezTo>
                    <a:cubicBezTo>
                      <a:pt x="158347" y="285645"/>
                      <a:pt x="178826" y="283263"/>
                      <a:pt x="197304" y="274881"/>
                    </a:cubicBezTo>
                    <a:cubicBezTo>
                      <a:pt x="254550" y="248878"/>
                      <a:pt x="290840" y="191728"/>
                      <a:pt x="271028" y="130482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64" name="Google Shape;764;p17"/>
              <p:cNvGrpSpPr/>
              <p:nvPr/>
            </p:nvGrpSpPr>
            <p:grpSpPr>
              <a:xfrm>
                <a:off x="5461831" y="3978101"/>
                <a:ext cx="796769" cy="586035"/>
                <a:chOff x="7170610" y="4004646"/>
                <a:chExt cx="225989" cy="166218"/>
              </a:xfrm>
            </p:grpSpPr>
            <p:sp>
              <p:nvSpPr>
                <p:cNvPr id="765" name="Google Shape;765;p17"/>
                <p:cNvSpPr/>
                <p:nvPr/>
              </p:nvSpPr>
              <p:spPr>
                <a:xfrm>
                  <a:off x="7170699" y="4004646"/>
                  <a:ext cx="225900" cy="165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900" h="165879" extrusionOk="0">
                      <a:moveTo>
                        <a:pt x="31057" y="51479"/>
                      </a:moveTo>
                      <a:cubicBezTo>
                        <a:pt x="31057" y="51479"/>
                        <a:pt x="-471" y="49098"/>
                        <a:pt x="5" y="81769"/>
                      </a:cubicBezTo>
                      <a:cubicBezTo>
                        <a:pt x="386" y="114440"/>
                        <a:pt x="43440" y="75768"/>
                        <a:pt x="59822" y="122060"/>
                      </a:cubicBezTo>
                      <a:cubicBezTo>
                        <a:pt x="76205" y="168256"/>
                        <a:pt x="116782" y="175495"/>
                        <a:pt x="168598" y="155111"/>
                      </a:cubicBezTo>
                      <a:cubicBezTo>
                        <a:pt x="220414" y="134823"/>
                        <a:pt x="241941" y="55480"/>
                        <a:pt x="212794" y="24047"/>
                      </a:cubicBezTo>
                      <a:cubicBezTo>
                        <a:pt x="183743" y="-7480"/>
                        <a:pt x="147834" y="-7861"/>
                        <a:pt x="128688" y="22047"/>
                      </a:cubicBezTo>
                      <a:cubicBezTo>
                        <a:pt x="109543" y="51956"/>
                        <a:pt x="86493" y="71863"/>
                        <a:pt x="31057" y="5157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6" name="Google Shape;766;p17"/>
                <p:cNvSpPr/>
                <p:nvPr/>
              </p:nvSpPr>
              <p:spPr>
                <a:xfrm>
                  <a:off x="7170610" y="4057935"/>
                  <a:ext cx="225815" cy="112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815" h="112929" extrusionOk="0">
                      <a:moveTo>
                        <a:pt x="168592" y="102203"/>
                      </a:moveTo>
                      <a:cubicBezTo>
                        <a:pt x="116776" y="122492"/>
                        <a:pt x="76105" y="115348"/>
                        <a:pt x="59817" y="69151"/>
                      </a:cubicBezTo>
                      <a:cubicBezTo>
                        <a:pt x="43434" y="22955"/>
                        <a:pt x="381" y="61532"/>
                        <a:pt x="0" y="28861"/>
                      </a:cubicBezTo>
                      <a:cubicBezTo>
                        <a:pt x="0" y="23908"/>
                        <a:pt x="571" y="19812"/>
                        <a:pt x="1714" y="16383"/>
                      </a:cubicBezTo>
                      <a:cubicBezTo>
                        <a:pt x="10096" y="32385"/>
                        <a:pt x="45339" y="7049"/>
                        <a:pt x="59722" y="47816"/>
                      </a:cubicBezTo>
                      <a:cubicBezTo>
                        <a:pt x="76009" y="94012"/>
                        <a:pt x="116681" y="101251"/>
                        <a:pt x="168497" y="80867"/>
                      </a:cubicBezTo>
                      <a:cubicBezTo>
                        <a:pt x="200787" y="68199"/>
                        <a:pt x="221361" y="32671"/>
                        <a:pt x="225171" y="0"/>
                      </a:cubicBezTo>
                      <a:cubicBezTo>
                        <a:pt x="229933" y="36767"/>
                        <a:pt x="208026" y="86582"/>
                        <a:pt x="168497" y="102108"/>
                      </a:cubicBezTo>
                      <a:close/>
                    </a:path>
                  </a:pathLst>
                </a:custGeom>
                <a:solidFill>
                  <a:srgbClr val="282B35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7" name="Google Shape;767;p17"/>
                <p:cNvSpPr/>
                <p:nvPr/>
              </p:nvSpPr>
              <p:spPr>
                <a:xfrm>
                  <a:off x="7220818" y="4026577"/>
                  <a:ext cx="159651" cy="107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651" h="107917" extrusionOk="0">
                      <a:moveTo>
                        <a:pt x="36564" y="51266"/>
                      </a:moveTo>
                      <a:cubicBezTo>
                        <a:pt x="50566" y="52314"/>
                        <a:pt x="64853" y="47456"/>
                        <a:pt x="75331" y="38217"/>
                      </a:cubicBezTo>
                      <a:cubicBezTo>
                        <a:pt x="85237" y="29454"/>
                        <a:pt x="91714" y="16976"/>
                        <a:pt x="102858" y="9832"/>
                      </a:cubicBezTo>
                      <a:cubicBezTo>
                        <a:pt x="107526" y="6784"/>
                        <a:pt x="112764" y="4879"/>
                        <a:pt x="118098" y="3069"/>
                      </a:cubicBezTo>
                      <a:cubicBezTo>
                        <a:pt x="122575" y="1545"/>
                        <a:pt x="127052" y="212"/>
                        <a:pt x="131719" y="22"/>
                      </a:cubicBezTo>
                      <a:cubicBezTo>
                        <a:pt x="138768" y="-264"/>
                        <a:pt x="145816" y="2307"/>
                        <a:pt x="150960" y="7070"/>
                      </a:cubicBezTo>
                      <a:cubicBezTo>
                        <a:pt x="156103" y="11832"/>
                        <a:pt x="159342" y="18595"/>
                        <a:pt x="159627" y="25644"/>
                      </a:cubicBezTo>
                      <a:cubicBezTo>
                        <a:pt x="159913" y="32311"/>
                        <a:pt x="157627" y="38788"/>
                        <a:pt x="156008" y="45170"/>
                      </a:cubicBezTo>
                      <a:cubicBezTo>
                        <a:pt x="154484" y="51171"/>
                        <a:pt x="153341" y="57267"/>
                        <a:pt x="151055" y="62982"/>
                      </a:cubicBezTo>
                      <a:cubicBezTo>
                        <a:pt x="144102" y="80508"/>
                        <a:pt x="127433" y="92128"/>
                        <a:pt x="110478" y="100224"/>
                      </a:cubicBezTo>
                      <a:cubicBezTo>
                        <a:pt x="102572" y="104035"/>
                        <a:pt x="94191" y="107368"/>
                        <a:pt x="85427" y="107844"/>
                      </a:cubicBezTo>
                      <a:cubicBezTo>
                        <a:pt x="69140" y="108797"/>
                        <a:pt x="54090" y="100224"/>
                        <a:pt x="40184" y="91652"/>
                      </a:cubicBezTo>
                      <a:cubicBezTo>
                        <a:pt x="33993" y="87842"/>
                        <a:pt x="27801" y="83937"/>
                        <a:pt x="22372" y="78984"/>
                      </a:cubicBezTo>
                      <a:cubicBezTo>
                        <a:pt x="17514" y="74507"/>
                        <a:pt x="13133" y="69554"/>
                        <a:pt x="7989" y="65172"/>
                      </a:cubicBezTo>
                      <a:cubicBezTo>
                        <a:pt x="4941" y="62601"/>
                        <a:pt x="-2012" y="57648"/>
                        <a:pt x="560" y="52980"/>
                      </a:cubicBezTo>
                      <a:cubicBezTo>
                        <a:pt x="5799" y="43360"/>
                        <a:pt x="28563" y="50504"/>
                        <a:pt x="36564" y="51076"/>
                      </a:cubicBez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68" name="Google Shape;768;p17"/>
              <p:cNvGrpSpPr/>
              <p:nvPr/>
            </p:nvGrpSpPr>
            <p:grpSpPr>
              <a:xfrm>
                <a:off x="5374500" y="3612024"/>
                <a:ext cx="993090" cy="1016993"/>
                <a:chOff x="5374500" y="3612024"/>
                <a:chExt cx="993090" cy="1016993"/>
              </a:xfrm>
            </p:grpSpPr>
            <p:sp>
              <p:nvSpPr>
                <p:cNvPr id="769" name="Google Shape;769;p17"/>
                <p:cNvSpPr/>
                <p:nvPr/>
              </p:nvSpPr>
              <p:spPr>
                <a:xfrm>
                  <a:off x="5536960" y="3771135"/>
                  <a:ext cx="85802" cy="927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41" h="26320" extrusionOk="0">
                      <a:moveTo>
                        <a:pt x="21839" y="19313"/>
                      </a:moveTo>
                      <a:cubicBezTo>
                        <a:pt x="17743" y="25695"/>
                        <a:pt x="10123" y="28171"/>
                        <a:pt x="4789" y="24838"/>
                      </a:cubicBezTo>
                      <a:cubicBezTo>
                        <a:pt x="-545" y="21409"/>
                        <a:pt x="-1593" y="13503"/>
                        <a:pt x="2503" y="7026"/>
                      </a:cubicBezTo>
                      <a:cubicBezTo>
                        <a:pt x="6599" y="549"/>
                        <a:pt x="14219" y="-1832"/>
                        <a:pt x="19553" y="1501"/>
                      </a:cubicBezTo>
                      <a:cubicBezTo>
                        <a:pt x="24887" y="4930"/>
                        <a:pt x="25934" y="12836"/>
                        <a:pt x="21839" y="19313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0" name="Google Shape;770;p17"/>
                <p:cNvSpPr/>
                <p:nvPr/>
              </p:nvSpPr>
              <p:spPr>
                <a:xfrm>
                  <a:off x="5750040" y="3673678"/>
                  <a:ext cx="58268" cy="66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30" h="18853" extrusionOk="0">
                      <a:moveTo>
                        <a:pt x="15695" y="6474"/>
                      </a:moveTo>
                      <a:cubicBezTo>
                        <a:pt x="17695" y="11427"/>
                        <a:pt x="15981" y="16761"/>
                        <a:pt x="11885" y="18380"/>
                      </a:cubicBezTo>
                      <a:cubicBezTo>
                        <a:pt x="7789" y="20000"/>
                        <a:pt x="2836" y="17333"/>
                        <a:pt x="836" y="12379"/>
                      </a:cubicBezTo>
                      <a:cubicBezTo>
                        <a:pt x="-1164" y="7426"/>
                        <a:pt x="550" y="2092"/>
                        <a:pt x="4646" y="473"/>
                      </a:cubicBezTo>
                      <a:cubicBezTo>
                        <a:pt x="8742" y="-1146"/>
                        <a:pt x="13695" y="1521"/>
                        <a:pt x="15695" y="6474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1" name="Google Shape;771;p17"/>
                <p:cNvSpPr/>
                <p:nvPr/>
              </p:nvSpPr>
              <p:spPr>
                <a:xfrm>
                  <a:off x="5856833" y="3789201"/>
                  <a:ext cx="58268" cy="66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30" h="18853" extrusionOk="0">
                      <a:moveTo>
                        <a:pt x="15695" y="6474"/>
                      </a:moveTo>
                      <a:cubicBezTo>
                        <a:pt x="17695" y="11427"/>
                        <a:pt x="15981" y="16761"/>
                        <a:pt x="11885" y="18380"/>
                      </a:cubicBezTo>
                      <a:cubicBezTo>
                        <a:pt x="7789" y="20000"/>
                        <a:pt x="2836" y="17333"/>
                        <a:pt x="836" y="12379"/>
                      </a:cubicBezTo>
                      <a:cubicBezTo>
                        <a:pt x="-1164" y="7426"/>
                        <a:pt x="550" y="2092"/>
                        <a:pt x="4646" y="473"/>
                      </a:cubicBezTo>
                      <a:cubicBezTo>
                        <a:pt x="8742" y="-1146"/>
                        <a:pt x="13695" y="1521"/>
                        <a:pt x="15695" y="6474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2" name="Google Shape;772;p17"/>
                <p:cNvSpPr/>
                <p:nvPr/>
              </p:nvSpPr>
              <p:spPr>
                <a:xfrm>
                  <a:off x="5558460" y="3630855"/>
                  <a:ext cx="136157" cy="1527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26" h="43334" extrusionOk="0">
                      <a:moveTo>
                        <a:pt x="36030" y="29668"/>
                      </a:moveTo>
                      <a:cubicBezTo>
                        <a:pt x="30696" y="40813"/>
                        <a:pt x="18884" y="46242"/>
                        <a:pt x="9645" y="41765"/>
                      </a:cubicBezTo>
                      <a:cubicBezTo>
                        <a:pt x="406" y="37288"/>
                        <a:pt x="-2737" y="24715"/>
                        <a:pt x="2597" y="13666"/>
                      </a:cubicBezTo>
                      <a:cubicBezTo>
                        <a:pt x="7931" y="2522"/>
                        <a:pt x="19742" y="-2907"/>
                        <a:pt x="28981" y="1570"/>
                      </a:cubicBezTo>
                      <a:cubicBezTo>
                        <a:pt x="38220" y="6046"/>
                        <a:pt x="41364" y="18619"/>
                        <a:pt x="36030" y="29668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3" name="Google Shape;773;p17"/>
                <p:cNvSpPr/>
                <p:nvPr/>
              </p:nvSpPr>
              <p:spPr>
                <a:xfrm>
                  <a:off x="5949319" y="3783013"/>
                  <a:ext cx="148991" cy="175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67" h="49794" extrusionOk="0">
                      <a:moveTo>
                        <a:pt x="41374" y="19849"/>
                      </a:moveTo>
                      <a:cubicBezTo>
                        <a:pt x="44708" y="33279"/>
                        <a:pt x="38422" y="46519"/>
                        <a:pt x="27277" y="49281"/>
                      </a:cubicBezTo>
                      <a:cubicBezTo>
                        <a:pt x="16133" y="52043"/>
                        <a:pt x="4322" y="43376"/>
                        <a:pt x="893" y="29945"/>
                      </a:cubicBezTo>
                      <a:cubicBezTo>
                        <a:pt x="-2441" y="16515"/>
                        <a:pt x="3846" y="3275"/>
                        <a:pt x="14990" y="513"/>
                      </a:cubicBezTo>
                      <a:cubicBezTo>
                        <a:pt x="26134" y="-2249"/>
                        <a:pt x="37945" y="6419"/>
                        <a:pt x="41374" y="19849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4" name="Google Shape;774;p17"/>
                <p:cNvSpPr/>
                <p:nvPr/>
              </p:nvSpPr>
              <p:spPr>
                <a:xfrm>
                  <a:off x="5812025" y="3612024"/>
                  <a:ext cx="96158" cy="113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79" h="32205" extrusionOk="0">
                      <a:moveTo>
                        <a:pt x="26689" y="12817"/>
                      </a:moveTo>
                      <a:cubicBezTo>
                        <a:pt x="28880" y="21484"/>
                        <a:pt x="24784" y="30057"/>
                        <a:pt x="17545" y="31867"/>
                      </a:cubicBezTo>
                      <a:cubicBezTo>
                        <a:pt x="10306" y="33677"/>
                        <a:pt x="2686" y="28057"/>
                        <a:pt x="590" y="19389"/>
                      </a:cubicBezTo>
                      <a:cubicBezTo>
                        <a:pt x="-1600" y="10721"/>
                        <a:pt x="2496" y="2149"/>
                        <a:pt x="9734" y="339"/>
                      </a:cubicBezTo>
                      <a:cubicBezTo>
                        <a:pt x="16973" y="-1471"/>
                        <a:pt x="24593" y="4149"/>
                        <a:pt x="26689" y="12817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5" name="Google Shape;775;p17"/>
                <p:cNvSpPr/>
                <p:nvPr/>
              </p:nvSpPr>
              <p:spPr>
                <a:xfrm>
                  <a:off x="6271554" y="4109377"/>
                  <a:ext cx="96035" cy="113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44" h="32205" extrusionOk="0">
                      <a:moveTo>
                        <a:pt x="26654" y="12817"/>
                      </a:moveTo>
                      <a:cubicBezTo>
                        <a:pt x="28845" y="21485"/>
                        <a:pt x="24749" y="30057"/>
                        <a:pt x="17510" y="31867"/>
                      </a:cubicBezTo>
                      <a:cubicBezTo>
                        <a:pt x="10271" y="33677"/>
                        <a:pt x="2651" y="28057"/>
                        <a:pt x="556" y="19389"/>
                      </a:cubicBezTo>
                      <a:cubicBezTo>
                        <a:pt x="-1540" y="10721"/>
                        <a:pt x="2461" y="2149"/>
                        <a:pt x="9700" y="339"/>
                      </a:cubicBezTo>
                      <a:cubicBezTo>
                        <a:pt x="16939" y="-1471"/>
                        <a:pt x="24559" y="4149"/>
                        <a:pt x="26654" y="12817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6" name="Google Shape;776;p17"/>
                <p:cNvSpPr/>
                <p:nvPr/>
              </p:nvSpPr>
              <p:spPr>
                <a:xfrm>
                  <a:off x="5697175" y="4035831"/>
                  <a:ext cx="96158" cy="113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79" h="32205" extrusionOk="0">
                      <a:moveTo>
                        <a:pt x="26689" y="12817"/>
                      </a:moveTo>
                      <a:cubicBezTo>
                        <a:pt x="28879" y="21485"/>
                        <a:pt x="24784" y="30057"/>
                        <a:pt x="17545" y="31867"/>
                      </a:cubicBezTo>
                      <a:cubicBezTo>
                        <a:pt x="10306" y="33677"/>
                        <a:pt x="2686" y="28057"/>
                        <a:pt x="590" y="19389"/>
                      </a:cubicBezTo>
                      <a:cubicBezTo>
                        <a:pt x="-1600" y="10721"/>
                        <a:pt x="2495" y="2149"/>
                        <a:pt x="9734" y="339"/>
                      </a:cubicBezTo>
                      <a:cubicBezTo>
                        <a:pt x="16973" y="-1471"/>
                        <a:pt x="24593" y="4149"/>
                        <a:pt x="26689" y="12817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7" name="Google Shape;777;p17"/>
                <p:cNvSpPr/>
                <p:nvPr/>
              </p:nvSpPr>
              <p:spPr>
                <a:xfrm>
                  <a:off x="6202373" y="4213819"/>
                  <a:ext cx="96035" cy="113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44" h="32205" extrusionOk="0">
                      <a:moveTo>
                        <a:pt x="26654" y="12817"/>
                      </a:moveTo>
                      <a:cubicBezTo>
                        <a:pt x="28845" y="21485"/>
                        <a:pt x="24749" y="30057"/>
                        <a:pt x="17510" y="31867"/>
                      </a:cubicBezTo>
                      <a:cubicBezTo>
                        <a:pt x="10271" y="33677"/>
                        <a:pt x="2651" y="28057"/>
                        <a:pt x="556" y="19389"/>
                      </a:cubicBezTo>
                      <a:cubicBezTo>
                        <a:pt x="-1540" y="10721"/>
                        <a:pt x="2461" y="2149"/>
                        <a:pt x="9700" y="339"/>
                      </a:cubicBezTo>
                      <a:cubicBezTo>
                        <a:pt x="16939" y="-1471"/>
                        <a:pt x="24559" y="4149"/>
                        <a:pt x="26654" y="12817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8" name="Google Shape;778;p17"/>
                <p:cNvSpPr/>
                <p:nvPr/>
              </p:nvSpPr>
              <p:spPr>
                <a:xfrm>
                  <a:off x="5885906" y="4092587"/>
                  <a:ext cx="96158" cy="113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79" h="32205" extrusionOk="0">
                      <a:moveTo>
                        <a:pt x="26689" y="12817"/>
                      </a:moveTo>
                      <a:cubicBezTo>
                        <a:pt x="28880" y="21485"/>
                        <a:pt x="24784" y="30057"/>
                        <a:pt x="17545" y="31867"/>
                      </a:cubicBezTo>
                      <a:cubicBezTo>
                        <a:pt x="10306" y="33677"/>
                        <a:pt x="2686" y="28057"/>
                        <a:pt x="590" y="19389"/>
                      </a:cubicBezTo>
                      <a:cubicBezTo>
                        <a:pt x="-1600" y="10721"/>
                        <a:pt x="2495" y="2149"/>
                        <a:pt x="9734" y="339"/>
                      </a:cubicBezTo>
                      <a:cubicBezTo>
                        <a:pt x="16973" y="-1471"/>
                        <a:pt x="24593" y="4149"/>
                        <a:pt x="26689" y="12817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9" name="Google Shape;779;p17"/>
                <p:cNvSpPr/>
                <p:nvPr/>
              </p:nvSpPr>
              <p:spPr>
                <a:xfrm>
                  <a:off x="5632764" y="4386282"/>
                  <a:ext cx="120872" cy="145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90" h="41338" extrusionOk="0">
                      <a:moveTo>
                        <a:pt x="34290" y="20669"/>
                      </a:moveTo>
                      <a:cubicBezTo>
                        <a:pt x="34290" y="32084"/>
                        <a:pt x="26614" y="41338"/>
                        <a:pt x="17145" y="41338"/>
                      </a:cubicBezTo>
                      <a:cubicBezTo>
                        <a:pt x="7676" y="41338"/>
                        <a:pt x="0" y="32084"/>
                        <a:pt x="0" y="20669"/>
                      </a:cubicBezTo>
                      <a:cubicBezTo>
                        <a:pt x="0" y="9254"/>
                        <a:pt x="7676" y="0"/>
                        <a:pt x="17145" y="0"/>
                      </a:cubicBezTo>
                      <a:cubicBezTo>
                        <a:pt x="26614" y="0"/>
                        <a:pt x="34290" y="9254"/>
                        <a:pt x="34290" y="20669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0" name="Google Shape;780;p17"/>
                <p:cNvSpPr/>
                <p:nvPr/>
              </p:nvSpPr>
              <p:spPr>
                <a:xfrm>
                  <a:off x="5479030" y="4020586"/>
                  <a:ext cx="100917" cy="109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29" h="31025" extrusionOk="0">
                      <a:moveTo>
                        <a:pt x="25697" y="22761"/>
                      </a:moveTo>
                      <a:cubicBezTo>
                        <a:pt x="20935" y="30286"/>
                        <a:pt x="11886" y="33239"/>
                        <a:pt x="5600" y="29238"/>
                      </a:cubicBezTo>
                      <a:cubicBezTo>
                        <a:pt x="-687" y="25238"/>
                        <a:pt x="-1830" y="15903"/>
                        <a:pt x="2933" y="8283"/>
                      </a:cubicBezTo>
                      <a:cubicBezTo>
                        <a:pt x="7695" y="663"/>
                        <a:pt x="16744" y="-2194"/>
                        <a:pt x="23030" y="1806"/>
                      </a:cubicBezTo>
                      <a:cubicBezTo>
                        <a:pt x="29317" y="5806"/>
                        <a:pt x="30460" y="15141"/>
                        <a:pt x="25697" y="22761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1" name="Google Shape;781;p17"/>
                <p:cNvSpPr/>
                <p:nvPr/>
              </p:nvSpPr>
              <p:spPr>
                <a:xfrm>
                  <a:off x="5602524" y="4101000"/>
                  <a:ext cx="63485" cy="752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10" h="21335" extrusionOk="0">
                      <a:moveTo>
                        <a:pt x="17625" y="8525"/>
                      </a:moveTo>
                      <a:cubicBezTo>
                        <a:pt x="19054" y="14240"/>
                        <a:pt x="16387" y="19860"/>
                        <a:pt x="11625" y="21098"/>
                      </a:cubicBezTo>
                      <a:cubicBezTo>
                        <a:pt x="6862" y="22336"/>
                        <a:pt x="1814" y="18621"/>
                        <a:pt x="385" y="12811"/>
                      </a:cubicBezTo>
                      <a:cubicBezTo>
                        <a:pt x="-1044" y="7096"/>
                        <a:pt x="1623" y="1476"/>
                        <a:pt x="6386" y="238"/>
                      </a:cubicBezTo>
                      <a:cubicBezTo>
                        <a:pt x="11148" y="-1000"/>
                        <a:pt x="16197" y="2715"/>
                        <a:pt x="17625" y="8525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2" name="Google Shape;782;p17"/>
                <p:cNvSpPr/>
                <p:nvPr/>
              </p:nvSpPr>
              <p:spPr>
                <a:xfrm>
                  <a:off x="5766194" y="3806822"/>
                  <a:ext cx="41077" cy="48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53" h="13714" extrusionOk="0">
                      <a:moveTo>
                        <a:pt x="11399" y="5476"/>
                      </a:moveTo>
                      <a:cubicBezTo>
                        <a:pt x="12351" y="9191"/>
                        <a:pt x="10542" y="12810"/>
                        <a:pt x="7494" y="13572"/>
                      </a:cubicBezTo>
                      <a:cubicBezTo>
                        <a:pt x="4446" y="14334"/>
                        <a:pt x="1112" y="11953"/>
                        <a:pt x="255" y="8238"/>
                      </a:cubicBezTo>
                      <a:cubicBezTo>
                        <a:pt x="-698" y="4523"/>
                        <a:pt x="1112" y="904"/>
                        <a:pt x="4160" y="142"/>
                      </a:cubicBezTo>
                      <a:cubicBezTo>
                        <a:pt x="7208" y="-620"/>
                        <a:pt x="10542" y="1761"/>
                        <a:pt x="11399" y="5476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3" name="Google Shape;783;p17"/>
                <p:cNvSpPr/>
                <p:nvPr/>
              </p:nvSpPr>
              <p:spPr>
                <a:xfrm>
                  <a:off x="6268920" y="4020406"/>
                  <a:ext cx="41077" cy="48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53" h="13714" extrusionOk="0">
                      <a:moveTo>
                        <a:pt x="11399" y="5476"/>
                      </a:moveTo>
                      <a:cubicBezTo>
                        <a:pt x="12351" y="9191"/>
                        <a:pt x="10542" y="12810"/>
                        <a:pt x="7494" y="13572"/>
                      </a:cubicBezTo>
                      <a:cubicBezTo>
                        <a:pt x="4446" y="14334"/>
                        <a:pt x="1112" y="11953"/>
                        <a:pt x="255" y="8238"/>
                      </a:cubicBezTo>
                      <a:cubicBezTo>
                        <a:pt x="-698" y="4523"/>
                        <a:pt x="1112" y="904"/>
                        <a:pt x="4160" y="142"/>
                      </a:cubicBezTo>
                      <a:cubicBezTo>
                        <a:pt x="7208" y="-620"/>
                        <a:pt x="10542" y="1761"/>
                        <a:pt x="11399" y="5476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4" name="Google Shape;784;p17"/>
                <p:cNvSpPr/>
                <p:nvPr/>
              </p:nvSpPr>
              <p:spPr>
                <a:xfrm>
                  <a:off x="5626823" y="3879402"/>
                  <a:ext cx="40749" cy="48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0" h="13786" extrusionOk="0">
                      <a:moveTo>
                        <a:pt x="11495" y="7560"/>
                      </a:moveTo>
                      <a:cubicBezTo>
                        <a:pt x="11019" y="11370"/>
                        <a:pt x="8066" y="14132"/>
                        <a:pt x="4923" y="13751"/>
                      </a:cubicBezTo>
                      <a:cubicBezTo>
                        <a:pt x="1780" y="13370"/>
                        <a:pt x="-411" y="9941"/>
                        <a:pt x="65" y="6226"/>
                      </a:cubicBezTo>
                      <a:cubicBezTo>
                        <a:pt x="541" y="2416"/>
                        <a:pt x="3494" y="-346"/>
                        <a:pt x="6637" y="35"/>
                      </a:cubicBezTo>
                      <a:cubicBezTo>
                        <a:pt x="9781" y="416"/>
                        <a:pt x="11971" y="3845"/>
                        <a:pt x="11495" y="7560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5" name="Google Shape;785;p17"/>
                <p:cNvSpPr/>
                <p:nvPr/>
              </p:nvSpPr>
              <p:spPr>
                <a:xfrm>
                  <a:off x="5577795" y="4496643"/>
                  <a:ext cx="40749" cy="48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0" h="13786" extrusionOk="0">
                      <a:moveTo>
                        <a:pt x="11495" y="7560"/>
                      </a:moveTo>
                      <a:cubicBezTo>
                        <a:pt x="11019" y="11370"/>
                        <a:pt x="8066" y="14132"/>
                        <a:pt x="4923" y="13751"/>
                      </a:cubicBezTo>
                      <a:cubicBezTo>
                        <a:pt x="1779" y="13370"/>
                        <a:pt x="-411" y="9941"/>
                        <a:pt x="65" y="6226"/>
                      </a:cubicBezTo>
                      <a:cubicBezTo>
                        <a:pt x="541" y="2416"/>
                        <a:pt x="3494" y="-346"/>
                        <a:pt x="6637" y="35"/>
                      </a:cubicBezTo>
                      <a:cubicBezTo>
                        <a:pt x="9780" y="416"/>
                        <a:pt x="11971" y="3845"/>
                        <a:pt x="11495" y="7560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6" name="Google Shape;786;p17"/>
                <p:cNvSpPr/>
                <p:nvPr/>
              </p:nvSpPr>
              <p:spPr>
                <a:xfrm>
                  <a:off x="6010300" y="3691945"/>
                  <a:ext cx="27389" cy="29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0" h="8491" extrusionOk="0">
                      <a:moveTo>
                        <a:pt x="6933" y="2245"/>
                      </a:moveTo>
                      <a:cubicBezTo>
                        <a:pt x="8267" y="4246"/>
                        <a:pt x="7981" y="6817"/>
                        <a:pt x="6267" y="7960"/>
                      </a:cubicBezTo>
                      <a:cubicBezTo>
                        <a:pt x="4552" y="9103"/>
                        <a:pt x="2171" y="8341"/>
                        <a:pt x="837" y="6246"/>
                      </a:cubicBezTo>
                      <a:cubicBezTo>
                        <a:pt x="-496" y="4150"/>
                        <a:pt x="-210" y="1674"/>
                        <a:pt x="1504" y="531"/>
                      </a:cubicBezTo>
                      <a:cubicBezTo>
                        <a:pt x="3219" y="-612"/>
                        <a:pt x="5600" y="150"/>
                        <a:pt x="6933" y="2245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7" name="Google Shape;787;p17"/>
                <p:cNvSpPr/>
                <p:nvPr/>
              </p:nvSpPr>
              <p:spPr>
                <a:xfrm>
                  <a:off x="6010300" y="4536202"/>
                  <a:ext cx="27389" cy="29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0" h="8491" extrusionOk="0">
                      <a:moveTo>
                        <a:pt x="6933" y="2245"/>
                      </a:moveTo>
                      <a:cubicBezTo>
                        <a:pt x="8267" y="4246"/>
                        <a:pt x="7981" y="6817"/>
                        <a:pt x="6267" y="7960"/>
                      </a:cubicBezTo>
                      <a:cubicBezTo>
                        <a:pt x="4552" y="9103"/>
                        <a:pt x="2171" y="8341"/>
                        <a:pt x="837" y="6246"/>
                      </a:cubicBezTo>
                      <a:cubicBezTo>
                        <a:pt x="-496" y="4150"/>
                        <a:pt x="-210" y="1674"/>
                        <a:pt x="1504" y="531"/>
                      </a:cubicBezTo>
                      <a:cubicBezTo>
                        <a:pt x="3219" y="-612"/>
                        <a:pt x="5600" y="150"/>
                        <a:pt x="6933" y="2245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8" name="Google Shape;788;p17"/>
                <p:cNvSpPr/>
                <p:nvPr/>
              </p:nvSpPr>
              <p:spPr>
                <a:xfrm>
                  <a:off x="5910191" y="3936198"/>
                  <a:ext cx="29804" cy="27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5" h="7761" extrusionOk="0">
                      <a:moveTo>
                        <a:pt x="5990" y="690"/>
                      </a:moveTo>
                      <a:cubicBezTo>
                        <a:pt x="8085" y="1833"/>
                        <a:pt x="9038" y="4214"/>
                        <a:pt x="8085" y="6024"/>
                      </a:cubicBezTo>
                      <a:cubicBezTo>
                        <a:pt x="7133" y="7834"/>
                        <a:pt x="4561" y="8310"/>
                        <a:pt x="2466" y="7072"/>
                      </a:cubicBezTo>
                      <a:cubicBezTo>
                        <a:pt x="370" y="5929"/>
                        <a:pt x="-582" y="3547"/>
                        <a:pt x="370" y="1738"/>
                      </a:cubicBezTo>
                      <a:cubicBezTo>
                        <a:pt x="1323" y="-72"/>
                        <a:pt x="3894" y="-548"/>
                        <a:pt x="5990" y="690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9" name="Google Shape;789;p17"/>
                <p:cNvSpPr/>
                <p:nvPr/>
              </p:nvSpPr>
              <p:spPr>
                <a:xfrm>
                  <a:off x="6020006" y="4245828"/>
                  <a:ext cx="29804" cy="27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5" h="7761" extrusionOk="0">
                      <a:moveTo>
                        <a:pt x="5990" y="690"/>
                      </a:moveTo>
                      <a:cubicBezTo>
                        <a:pt x="8085" y="1833"/>
                        <a:pt x="9038" y="4214"/>
                        <a:pt x="8085" y="6024"/>
                      </a:cubicBezTo>
                      <a:cubicBezTo>
                        <a:pt x="7133" y="7834"/>
                        <a:pt x="4561" y="8310"/>
                        <a:pt x="2466" y="7072"/>
                      </a:cubicBezTo>
                      <a:cubicBezTo>
                        <a:pt x="370" y="5929"/>
                        <a:pt x="-582" y="3547"/>
                        <a:pt x="370" y="1738"/>
                      </a:cubicBezTo>
                      <a:cubicBezTo>
                        <a:pt x="1322" y="-72"/>
                        <a:pt x="3894" y="-548"/>
                        <a:pt x="5990" y="690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0" name="Google Shape;790;p17"/>
                <p:cNvSpPr/>
                <p:nvPr/>
              </p:nvSpPr>
              <p:spPr>
                <a:xfrm>
                  <a:off x="6052527" y="4101000"/>
                  <a:ext cx="63485" cy="752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10" h="21335" extrusionOk="0">
                      <a:moveTo>
                        <a:pt x="17625" y="8525"/>
                      </a:moveTo>
                      <a:cubicBezTo>
                        <a:pt x="19054" y="14240"/>
                        <a:pt x="16387" y="19860"/>
                        <a:pt x="11625" y="21098"/>
                      </a:cubicBezTo>
                      <a:cubicBezTo>
                        <a:pt x="6862" y="22336"/>
                        <a:pt x="1814" y="18621"/>
                        <a:pt x="385" y="12811"/>
                      </a:cubicBezTo>
                      <a:cubicBezTo>
                        <a:pt x="-1044" y="7001"/>
                        <a:pt x="1623" y="1476"/>
                        <a:pt x="6386" y="238"/>
                      </a:cubicBezTo>
                      <a:cubicBezTo>
                        <a:pt x="11148" y="-1000"/>
                        <a:pt x="16197" y="2715"/>
                        <a:pt x="17625" y="8525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1" name="Google Shape;791;p17"/>
                <p:cNvSpPr/>
                <p:nvPr/>
              </p:nvSpPr>
              <p:spPr>
                <a:xfrm>
                  <a:off x="5374500" y="4128648"/>
                  <a:ext cx="63485" cy="74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10" h="21272" extrusionOk="0">
                      <a:moveTo>
                        <a:pt x="17625" y="12780"/>
                      </a:moveTo>
                      <a:cubicBezTo>
                        <a:pt x="16197" y="18495"/>
                        <a:pt x="11149" y="22209"/>
                        <a:pt x="6386" y="21066"/>
                      </a:cubicBezTo>
                      <a:cubicBezTo>
                        <a:pt x="1624" y="19923"/>
                        <a:pt x="-1044" y="14208"/>
                        <a:pt x="385" y="8493"/>
                      </a:cubicBezTo>
                      <a:cubicBezTo>
                        <a:pt x="1814" y="2778"/>
                        <a:pt x="6862" y="-936"/>
                        <a:pt x="11625" y="207"/>
                      </a:cubicBezTo>
                      <a:cubicBezTo>
                        <a:pt x="16387" y="1350"/>
                        <a:pt x="19054" y="7065"/>
                        <a:pt x="17625" y="12780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2" name="Google Shape;792;p17"/>
                <p:cNvSpPr/>
                <p:nvPr/>
              </p:nvSpPr>
              <p:spPr>
                <a:xfrm>
                  <a:off x="5846333" y="4298911"/>
                  <a:ext cx="63485" cy="74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10" h="21273" extrusionOk="0">
                      <a:moveTo>
                        <a:pt x="17625" y="12780"/>
                      </a:moveTo>
                      <a:cubicBezTo>
                        <a:pt x="16197" y="18495"/>
                        <a:pt x="11148" y="22209"/>
                        <a:pt x="6386" y="21066"/>
                      </a:cubicBezTo>
                      <a:cubicBezTo>
                        <a:pt x="1623" y="19923"/>
                        <a:pt x="-1044" y="14208"/>
                        <a:pt x="385" y="8493"/>
                      </a:cubicBezTo>
                      <a:cubicBezTo>
                        <a:pt x="1814" y="2778"/>
                        <a:pt x="6862" y="-936"/>
                        <a:pt x="11625" y="207"/>
                      </a:cubicBezTo>
                      <a:cubicBezTo>
                        <a:pt x="16387" y="1350"/>
                        <a:pt x="19054" y="7065"/>
                        <a:pt x="17625" y="12780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3" name="Google Shape;793;p17"/>
                <p:cNvSpPr/>
                <p:nvPr/>
              </p:nvSpPr>
              <p:spPr>
                <a:xfrm>
                  <a:off x="5444781" y="3893110"/>
                  <a:ext cx="106949" cy="1225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40" h="34774" extrusionOk="0">
                      <a:moveTo>
                        <a:pt x="28839" y="22912"/>
                      </a:moveTo>
                      <a:cubicBezTo>
                        <a:pt x="25124" y="32056"/>
                        <a:pt x="16075" y="36914"/>
                        <a:pt x="8551" y="33866"/>
                      </a:cubicBezTo>
                      <a:cubicBezTo>
                        <a:pt x="1026" y="30818"/>
                        <a:pt x="-2117" y="21007"/>
                        <a:pt x="1502" y="11863"/>
                      </a:cubicBezTo>
                      <a:cubicBezTo>
                        <a:pt x="5217" y="2719"/>
                        <a:pt x="14266" y="-2139"/>
                        <a:pt x="21790" y="909"/>
                      </a:cubicBezTo>
                      <a:cubicBezTo>
                        <a:pt x="29315" y="3957"/>
                        <a:pt x="32458" y="13768"/>
                        <a:pt x="28839" y="22912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4" name="Google Shape;794;p17"/>
                <p:cNvSpPr/>
                <p:nvPr/>
              </p:nvSpPr>
              <p:spPr>
                <a:xfrm>
                  <a:off x="6148169" y="3842435"/>
                  <a:ext cx="107943" cy="122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22" h="34660" extrusionOk="0">
                      <a:moveTo>
                        <a:pt x="28789" y="11282"/>
                      </a:moveTo>
                      <a:cubicBezTo>
                        <a:pt x="32790" y="20235"/>
                        <a:pt x="30027" y="30237"/>
                        <a:pt x="22598" y="33570"/>
                      </a:cubicBezTo>
                      <a:cubicBezTo>
                        <a:pt x="15168" y="36904"/>
                        <a:pt x="5834" y="32332"/>
                        <a:pt x="1833" y="23379"/>
                      </a:cubicBezTo>
                      <a:cubicBezTo>
                        <a:pt x="-2167" y="14425"/>
                        <a:pt x="595" y="4424"/>
                        <a:pt x="8024" y="1090"/>
                      </a:cubicBezTo>
                      <a:cubicBezTo>
                        <a:pt x="15454" y="-2244"/>
                        <a:pt x="24788" y="2328"/>
                        <a:pt x="28789" y="11282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5" name="Google Shape;795;p17"/>
                <p:cNvSpPr/>
                <p:nvPr/>
              </p:nvSpPr>
              <p:spPr>
                <a:xfrm>
                  <a:off x="5499204" y="4274122"/>
                  <a:ext cx="105570" cy="1245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49" h="35335" extrusionOk="0">
                      <a:moveTo>
                        <a:pt x="29310" y="14096"/>
                      </a:moveTo>
                      <a:cubicBezTo>
                        <a:pt x="31691" y="23621"/>
                        <a:pt x="27214" y="32955"/>
                        <a:pt x="19308" y="34956"/>
                      </a:cubicBezTo>
                      <a:cubicBezTo>
                        <a:pt x="11403" y="36956"/>
                        <a:pt x="3021" y="30860"/>
                        <a:pt x="639" y="21239"/>
                      </a:cubicBezTo>
                      <a:cubicBezTo>
                        <a:pt x="-1742" y="11714"/>
                        <a:pt x="2735" y="2380"/>
                        <a:pt x="10640" y="380"/>
                      </a:cubicBezTo>
                      <a:cubicBezTo>
                        <a:pt x="18546" y="-1620"/>
                        <a:pt x="26928" y="4476"/>
                        <a:pt x="29310" y="14096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6" name="Google Shape;796;p17"/>
                <p:cNvSpPr/>
                <p:nvPr/>
              </p:nvSpPr>
              <p:spPr>
                <a:xfrm>
                  <a:off x="5766977" y="4473296"/>
                  <a:ext cx="131817" cy="155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95" h="44176" extrusionOk="0">
                      <a:moveTo>
                        <a:pt x="36609" y="17612"/>
                      </a:moveTo>
                      <a:cubicBezTo>
                        <a:pt x="39561" y="29518"/>
                        <a:pt x="33942" y="41234"/>
                        <a:pt x="24131" y="43710"/>
                      </a:cubicBezTo>
                      <a:cubicBezTo>
                        <a:pt x="14225" y="46187"/>
                        <a:pt x="3747" y="38567"/>
                        <a:pt x="794" y="26565"/>
                      </a:cubicBezTo>
                      <a:cubicBezTo>
                        <a:pt x="-2158" y="14659"/>
                        <a:pt x="3366" y="2943"/>
                        <a:pt x="13272" y="467"/>
                      </a:cubicBezTo>
                      <a:cubicBezTo>
                        <a:pt x="23178" y="-2010"/>
                        <a:pt x="33656" y="5610"/>
                        <a:pt x="36609" y="17612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7" name="Google Shape;797;p17"/>
                <p:cNvSpPr/>
                <p:nvPr/>
              </p:nvSpPr>
              <p:spPr>
                <a:xfrm>
                  <a:off x="6063703" y="4338935"/>
                  <a:ext cx="148582" cy="174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51" h="49433" extrusionOk="0">
                      <a:moveTo>
                        <a:pt x="41030" y="30384"/>
                      </a:moveTo>
                      <a:cubicBezTo>
                        <a:pt x="37316" y="43624"/>
                        <a:pt x="25314" y="51911"/>
                        <a:pt x="14265" y="48767"/>
                      </a:cubicBezTo>
                      <a:cubicBezTo>
                        <a:pt x="3216" y="45624"/>
                        <a:pt x="-2594" y="32384"/>
                        <a:pt x="1121" y="19049"/>
                      </a:cubicBezTo>
                      <a:cubicBezTo>
                        <a:pt x="4835" y="5810"/>
                        <a:pt x="16837" y="-2477"/>
                        <a:pt x="27886" y="666"/>
                      </a:cubicBezTo>
                      <a:cubicBezTo>
                        <a:pt x="38935" y="3809"/>
                        <a:pt x="44745" y="17049"/>
                        <a:pt x="41030" y="30384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8" name="Google Shape;798;p17"/>
                <p:cNvSpPr/>
                <p:nvPr/>
              </p:nvSpPr>
              <p:spPr>
                <a:xfrm>
                  <a:off x="5738602" y="3954225"/>
                  <a:ext cx="96035" cy="113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44" h="32205" extrusionOk="0">
                      <a:moveTo>
                        <a:pt x="26654" y="12817"/>
                      </a:moveTo>
                      <a:cubicBezTo>
                        <a:pt x="28845" y="21484"/>
                        <a:pt x="24749" y="30057"/>
                        <a:pt x="17510" y="31867"/>
                      </a:cubicBezTo>
                      <a:cubicBezTo>
                        <a:pt x="10271" y="33676"/>
                        <a:pt x="2651" y="28057"/>
                        <a:pt x="556" y="19389"/>
                      </a:cubicBezTo>
                      <a:cubicBezTo>
                        <a:pt x="-1540" y="10721"/>
                        <a:pt x="2461" y="2149"/>
                        <a:pt x="9700" y="339"/>
                      </a:cubicBezTo>
                      <a:cubicBezTo>
                        <a:pt x="16939" y="-1471"/>
                        <a:pt x="24559" y="4149"/>
                        <a:pt x="26654" y="12817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9" name="Google Shape;799;p17"/>
                <p:cNvSpPr/>
                <p:nvPr/>
              </p:nvSpPr>
              <p:spPr>
                <a:xfrm>
                  <a:off x="5697242" y="4236507"/>
                  <a:ext cx="56407" cy="678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02" h="19240" extrusionOk="0">
                      <a:moveTo>
                        <a:pt x="16002" y="9620"/>
                      </a:moveTo>
                      <a:cubicBezTo>
                        <a:pt x="16002" y="14954"/>
                        <a:pt x="12383" y="19240"/>
                        <a:pt x="8001" y="19240"/>
                      </a:cubicBezTo>
                      <a:cubicBezTo>
                        <a:pt x="3620" y="19240"/>
                        <a:pt x="0" y="14954"/>
                        <a:pt x="0" y="9620"/>
                      </a:cubicBezTo>
                      <a:cubicBezTo>
                        <a:pt x="0" y="4286"/>
                        <a:pt x="3620" y="0"/>
                        <a:pt x="8001" y="0"/>
                      </a:cubicBezTo>
                      <a:cubicBezTo>
                        <a:pt x="12383" y="0"/>
                        <a:pt x="16002" y="4286"/>
                        <a:pt x="16002" y="9620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0" name="Google Shape;800;p17"/>
                <p:cNvSpPr/>
                <p:nvPr/>
              </p:nvSpPr>
              <p:spPr>
                <a:xfrm>
                  <a:off x="5976231" y="4388006"/>
                  <a:ext cx="42124" cy="48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0" h="13690" extrusionOk="0">
                      <a:moveTo>
                        <a:pt x="11357" y="4654"/>
                      </a:moveTo>
                      <a:cubicBezTo>
                        <a:pt x="12786" y="8274"/>
                        <a:pt x="11548" y="12084"/>
                        <a:pt x="8595" y="13322"/>
                      </a:cubicBezTo>
                      <a:cubicBezTo>
                        <a:pt x="5642" y="14560"/>
                        <a:pt x="2023" y="12560"/>
                        <a:pt x="594" y="9036"/>
                      </a:cubicBezTo>
                      <a:cubicBezTo>
                        <a:pt x="-835" y="5416"/>
                        <a:pt x="403" y="1606"/>
                        <a:pt x="3356" y="368"/>
                      </a:cubicBezTo>
                      <a:cubicBezTo>
                        <a:pt x="6309" y="-870"/>
                        <a:pt x="9928" y="1130"/>
                        <a:pt x="11357" y="4654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01" name="Google Shape;801;p17"/>
              <p:cNvSpPr/>
              <p:nvPr/>
            </p:nvSpPr>
            <p:spPr>
              <a:xfrm>
                <a:off x="5459723" y="3641518"/>
                <a:ext cx="420853" cy="424812"/>
              </a:xfrm>
              <a:custGeom>
                <a:avLst/>
                <a:gdLst/>
                <a:ahLst/>
                <a:cxnLst/>
                <a:rect l="l" t="t" r="r" b="b"/>
                <a:pathLst>
                  <a:path w="119391" h="120514" extrusionOk="0">
                    <a:moveTo>
                      <a:pt x="28594" y="29732"/>
                    </a:moveTo>
                    <a:cubicBezTo>
                      <a:pt x="11545" y="44591"/>
                      <a:pt x="-552" y="66213"/>
                      <a:pt x="19" y="88882"/>
                    </a:cubicBezTo>
                    <a:cubicBezTo>
                      <a:pt x="305" y="99931"/>
                      <a:pt x="4401" y="111838"/>
                      <a:pt x="14021" y="117172"/>
                    </a:cubicBezTo>
                    <a:cubicBezTo>
                      <a:pt x="18974" y="119839"/>
                      <a:pt x="24689" y="120505"/>
                      <a:pt x="30309" y="120505"/>
                    </a:cubicBezTo>
                    <a:cubicBezTo>
                      <a:pt x="62599" y="120982"/>
                      <a:pt x="94603" y="103360"/>
                      <a:pt x="111462" y="75738"/>
                    </a:cubicBezTo>
                    <a:cubicBezTo>
                      <a:pt x="114891" y="70118"/>
                      <a:pt x="117748" y="64117"/>
                      <a:pt x="118891" y="57545"/>
                    </a:cubicBezTo>
                    <a:cubicBezTo>
                      <a:pt x="120892" y="45448"/>
                      <a:pt x="116605" y="33161"/>
                      <a:pt x="111081" y="22207"/>
                    </a:cubicBezTo>
                    <a:cubicBezTo>
                      <a:pt x="107556" y="15159"/>
                      <a:pt x="102794" y="6491"/>
                      <a:pt x="96031" y="2110"/>
                    </a:cubicBezTo>
                    <a:cubicBezTo>
                      <a:pt x="89078" y="-2462"/>
                      <a:pt x="83458" y="1443"/>
                      <a:pt x="76219" y="4015"/>
                    </a:cubicBezTo>
                    <a:cubicBezTo>
                      <a:pt x="59074" y="10015"/>
                      <a:pt x="42501" y="17635"/>
                      <a:pt x="28785" y="29637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2" name="Google Shape;802;p17"/>
            <p:cNvGrpSpPr/>
            <p:nvPr/>
          </p:nvGrpSpPr>
          <p:grpSpPr>
            <a:xfrm>
              <a:off x="757883" y="4497019"/>
              <a:ext cx="408282" cy="302285"/>
              <a:chOff x="6223280" y="3674138"/>
              <a:chExt cx="240166" cy="177825"/>
            </a:xfrm>
          </p:grpSpPr>
          <p:sp>
            <p:nvSpPr>
              <p:cNvPr id="803" name="Google Shape;803;p17"/>
              <p:cNvSpPr/>
              <p:nvPr/>
            </p:nvSpPr>
            <p:spPr>
              <a:xfrm>
                <a:off x="6223280" y="3674138"/>
                <a:ext cx="240166" cy="177806"/>
              </a:xfrm>
              <a:custGeom>
                <a:avLst/>
                <a:gdLst/>
                <a:ahLst/>
                <a:cxnLst/>
                <a:rect l="l" t="t" r="r" b="b"/>
                <a:pathLst>
                  <a:path w="240166" h="177806" extrusionOk="0">
                    <a:moveTo>
                      <a:pt x="238956" y="65376"/>
                    </a:moveTo>
                    <a:cubicBezTo>
                      <a:pt x="248290" y="112716"/>
                      <a:pt x="202665" y="161674"/>
                      <a:pt x="137038" y="174628"/>
                    </a:cubicBezTo>
                    <a:cubicBezTo>
                      <a:pt x="71411" y="187582"/>
                      <a:pt x="10546" y="159769"/>
                      <a:pt x="1211" y="112430"/>
                    </a:cubicBezTo>
                    <a:cubicBezTo>
                      <a:pt x="-8123" y="65091"/>
                      <a:pt x="37502" y="16132"/>
                      <a:pt x="103129" y="3178"/>
                    </a:cubicBezTo>
                    <a:cubicBezTo>
                      <a:pt x="168756" y="-9776"/>
                      <a:pt x="229621" y="18037"/>
                      <a:pt x="238956" y="6537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4" name="Google Shape;804;p17"/>
              <p:cNvSpPr/>
              <p:nvPr/>
            </p:nvSpPr>
            <p:spPr>
              <a:xfrm>
                <a:off x="6242303" y="3686175"/>
                <a:ext cx="221143" cy="165788"/>
              </a:xfrm>
              <a:custGeom>
                <a:avLst/>
                <a:gdLst/>
                <a:ahLst/>
                <a:cxnLst/>
                <a:rect l="l" t="t" r="r" b="b"/>
                <a:pathLst>
                  <a:path w="221143" h="165788" extrusionOk="0">
                    <a:moveTo>
                      <a:pt x="219933" y="53340"/>
                    </a:moveTo>
                    <a:cubicBezTo>
                      <a:pt x="229267" y="100679"/>
                      <a:pt x="183642" y="149542"/>
                      <a:pt x="118015" y="162592"/>
                    </a:cubicBezTo>
                    <a:cubicBezTo>
                      <a:pt x="70009" y="172117"/>
                      <a:pt x="24479" y="159734"/>
                      <a:pt x="0" y="133731"/>
                    </a:cubicBezTo>
                    <a:cubicBezTo>
                      <a:pt x="24670" y="145351"/>
                      <a:pt x="56674" y="149162"/>
                      <a:pt x="89821" y="142589"/>
                    </a:cubicBezTo>
                    <a:cubicBezTo>
                      <a:pt x="155448" y="129635"/>
                      <a:pt x="201073" y="80677"/>
                      <a:pt x="191738" y="33338"/>
                    </a:cubicBezTo>
                    <a:cubicBezTo>
                      <a:pt x="189262" y="20669"/>
                      <a:pt x="183071" y="9430"/>
                      <a:pt x="174022" y="0"/>
                    </a:cubicBezTo>
                    <a:cubicBezTo>
                      <a:pt x="198120" y="11335"/>
                      <a:pt x="215265" y="29908"/>
                      <a:pt x="219933" y="533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5" name="Google Shape;805;p17"/>
              <p:cNvSpPr/>
              <p:nvPr/>
            </p:nvSpPr>
            <p:spPr>
              <a:xfrm>
                <a:off x="6257807" y="3698699"/>
                <a:ext cx="164730" cy="96586"/>
              </a:xfrm>
              <a:custGeom>
                <a:avLst/>
                <a:gdLst/>
                <a:ahLst/>
                <a:cxnLst/>
                <a:rect l="l" t="t" r="r" b="b"/>
                <a:pathLst>
                  <a:path w="164730" h="96586" extrusionOk="0">
                    <a:moveTo>
                      <a:pt x="164232" y="32148"/>
                    </a:moveTo>
                    <a:cubicBezTo>
                      <a:pt x="169185" y="57294"/>
                      <a:pt x="136610" y="84821"/>
                      <a:pt x="91366" y="93775"/>
                    </a:cubicBezTo>
                    <a:cubicBezTo>
                      <a:pt x="46122" y="102728"/>
                      <a:pt x="5451" y="89584"/>
                      <a:pt x="498" y="64438"/>
                    </a:cubicBezTo>
                    <a:cubicBezTo>
                      <a:pt x="-4455" y="39292"/>
                      <a:pt x="28120" y="11765"/>
                      <a:pt x="73364" y="2811"/>
                    </a:cubicBezTo>
                    <a:cubicBezTo>
                      <a:pt x="118608" y="-6142"/>
                      <a:pt x="159279" y="7002"/>
                      <a:pt x="164232" y="32148"/>
                    </a:cubicBezTo>
                    <a:close/>
                  </a:path>
                </a:pathLst>
              </a:custGeom>
              <a:solidFill>
                <a:srgbClr val="282B3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Google Shape;806;p17"/>
              <p:cNvSpPr/>
              <p:nvPr/>
            </p:nvSpPr>
            <p:spPr>
              <a:xfrm>
                <a:off x="6270162" y="3711376"/>
                <a:ext cx="142498" cy="83518"/>
              </a:xfrm>
              <a:custGeom>
                <a:avLst/>
                <a:gdLst/>
                <a:ahLst/>
                <a:cxnLst/>
                <a:rect l="l" t="t" r="r" b="b"/>
                <a:pathLst>
                  <a:path w="142498" h="83518" extrusionOk="0">
                    <a:moveTo>
                      <a:pt x="142068" y="27757"/>
                    </a:moveTo>
                    <a:cubicBezTo>
                      <a:pt x="146354" y="49474"/>
                      <a:pt x="118160" y="73382"/>
                      <a:pt x="79012" y="81098"/>
                    </a:cubicBezTo>
                    <a:cubicBezTo>
                      <a:pt x="39864" y="88813"/>
                      <a:pt x="4717" y="77478"/>
                      <a:pt x="431" y="55761"/>
                    </a:cubicBezTo>
                    <a:cubicBezTo>
                      <a:pt x="-3855" y="34044"/>
                      <a:pt x="24338" y="10136"/>
                      <a:pt x="63486" y="2421"/>
                    </a:cubicBezTo>
                    <a:cubicBezTo>
                      <a:pt x="102634" y="-5294"/>
                      <a:pt x="137781" y="6041"/>
                      <a:pt x="142068" y="2775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7" name="Google Shape;807;p17"/>
              <p:cNvSpPr/>
              <p:nvPr/>
            </p:nvSpPr>
            <p:spPr>
              <a:xfrm>
                <a:off x="6235804" y="3748763"/>
                <a:ext cx="83343" cy="74754"/>
              </a:xfrm>
              <a:custGeom>
                <a:avLst/>
                <a:gdLst/>
                <a:ahLst/>
                <a:cxnLst/>
                <a:rect l="l" t="t" r="r" b="b"/>
                <a:pathLst>
                  <a:path w="83343" h="74754" extrusionOk="0">
                    <a:moveTo>
                      <a:pt x="22" y="28852"/>
                    </a:moveTo>
                    <a:cubicBezTo>
                      <a:pt x="308" y="37996"/>
                      <a:pt x="2785" y="47330"/>
                      <a:pt x="8309" y="54664"/>
                    </a:cubicBezTo>
                    <a:cubicBezTo>
                      <a:pt x="12976" y="60760"/>
                      <a:pt x="19549" y="65142"/>
                      <a:pt x="26597" y="67999"/>
                    </a:cubicBezTo>
                    <a:cubicBezTo>
                      <a:pt x="33646" y="70857"/>
                      <a:pt x="41266" y="72381"/>
                      <a:pt x="48790" y="73524"/>
                    </a:cubicBezTo>
                    <a:cubicBezTo>
                      <a:pt x="57458" y="74762"/>
                      <a:pt x="66317" y="75524"/>
                      <a:pt x="74794" y="73524"/>
                    </a:cubicBezTo>
                    <a:cubicBezTo>
                      <a:pt x="76603" y="73048"/>
                      <a:pt x="78318" y="72476"/>
                      <a:pt x="79842" y="71428"/>
                    </a:cubicBezTo>
                    <a:cubicBezTo>
                      <a:pt x="84033" y="68285"/>
                      <a:pt x="84319" y="61618"/>
                      <a:pt x="81461" y="57236"/>
                    </a:cubicBezTo>
                    <a:cubicBezTo>
                      <a:pt x="78604" y="52855"/>
                      <a:pt x="73365" y="50473"/>
                      <a:pt x="68221" y="49521"/>
                    </a:cubicBezTo>
                    <a:cubicBezTo>
                      <a:pt x="63078" y="48568"/>
                      <a:pt x="57744" y="48664"/>
                      <a:pt x="52505" y="47997"/>
                    </a:cubicBezTo>
                    <a:cubicBezTo>
                      <a:pt x="38789" y="46282"/>
                      <a:pt x="25740" y="39043"/>
                      <a:pt x="17072" y="28280"/>
                    </a:cubicBezTo>
                    <a:cubicBezTo>
                      <a:pt x="14310" y="24851"/>
                      <a:pt x="11929" y="21041"/>
                      <a:pt x="10881" y="16755"/>
                    </a:cubicBezTo>
                    <a:cubicBezTo>
                      <a:pt x="10024" y="13326"/>
                      <a:pt x="9928" y="9706"/>
                      <a:pt x="9833" y="6182"/>
                    </a:cubicBezTo>
                    <a:cubicBezTo>
                      <a:pt x="9833" y="3801"/>
                      <a:pt x="8976" y="-676"/>
                      <a:pt x="5547" y="86"/>
                    </a:cubicBezTo>
                    <a:cubicBezTo>
                      <a:pt x="2975" y="658"/>
                      <a:pt x="2880" y="4468"/>
                      <a:pt x="2404" y="6563"/>
                    </a:cubicBezTo>
                    <a:cubicBezTo>
                      <a:pt x="880" y="13897"/>
                      <a:pt x="-168" y="21422"/>
                      <a:pt x="22" y="28947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p17"/>
              <p:cNvSpPr/>
              <p:nvPr/>
            </p:nvSpPr>
            <p:spPr>
              <a:xfrm>
                <a:off x="6329713" y="3802295"/>
                <a:ext cx="24047" cy="18624"/>
              </a:xfrm>
              <a:custGeom>
                <a:avLst/>
                <a:gdLst/>
                <a:ahLst/>
                <a:cxnLst/>
                <a:rect l="l" t="t" r="r" b="b"/>
                <a:pathLst>
                  <a:path w="24047" h="18624" extrusionOk="0">
                    <a:moveTo>
                      <a:pt x="14412" y="370"/>
                    </a:moveTo>
                    <a:cubicBezTo>
                      <a:pt x="15936" y="85"/>
                      <a:pt x="17555" y="-296"/>
                      <a:pt x="18984" y="370"/>
                    </a:cubicBezTo>
                    <a:cubicBezTo>
                      <a:pt x="20222" y="847"/>
                      <a:pt x="21175" y="1990"/>
                      <a:pt x="22032" y="3037"/>
                    </a:cubicBezTo>
                    <a:cubicBezTo>
                      <a:pt x="23270" y="4752"/>
                      <a:pt x="24413" y="6752"/>
                      <a:pt x="23937" y="8848"/>
                    </a:cubicBezTo>
                    <a:cubicBezTo>
                      <a:pt x="23651" y="10086"/>
                      <a:pt x="22889" y="11134"/>
                      <a:pt x="22032" y="12182"/>
                    </a:cubicBezTo>
                    <a:cubicBezTo>
                      <a:pt x="19746" y="14944"/>
                      <a:pt x="16984" y="17515"/>
                      <a:pt x="13460" y="18373"/>
                    </a:cubicBezTo>
                    <a:cubicBezTo>
                      <a:pt x="11650" y="18754"/>
                      <a:pt x="9745" y="18658"/>
                      <a:pt x="7935" y="18373"/>
                    </a:cubicBezTo>
                    <a:cubicBezTo>
                      <a:pt x="5839" y="17992"/>
                      <a:pt x="3553" y="17420"/>
                      <a:pt x="2029" y="15896"/>
                    </a:cubicBezTo>
                    <a:cubicBezTo>
                      <a:pt x="-352" y="13610"/>
                      <a:pt x="-638" y="7895"/>
                      <a:pt x="1172" y="5133"/>
                    </a:cubicBezTo>
                    <a:cubicBezTo>
                      <a:pt x="3458" y="1514"/>
                      <a:pt x="10793" y="1418"/>
                      <a:pt x="14507" y="561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9" name="Google Shape;809;p17"/>
              <p:cNvSpPr/>
              <p:nvPr/>
            </p:nvSpPr>
            <p:spPr>
              <a:xfrm>
                <a:off x="6276117" y="3683292"/>
                <a:ext cx="125920" cy="29171"/>
              </a:xfrm>
              <a:custGeom>
                <a:avLst/>
                <a:gdLst/>
                <a:ahLst/>
                <a:cxnLst/>
                <a:rect l="l" t="t" r="r" b="b"/>
                <a:pathLst>
                  <a:path w="125920" h="29171" extrusionOk="0">
                    <a:moveTo>
                      <a:pt x="0" y="29172"/>
                    </a:moveTo>
                    <a:cubicBezTo>
                      <a:pt x="0" y="29172"/>
                      <a:pt x="59150" y="-10738"/>
                      <a:pt x="125921" y="11646"/>
                    </a:cubicBezTo>
                    <a:cubicBezTo>
                      <a:pt x="125921" y="11646"/>
                      <a:pt x="66199" y="-23883"/>
                      <a:pt x="0" y="29172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_1"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4" name="Google Shape;884;p19"/>
          <p:cNvPicPr preferRelativeResize="0"/>
          <p:nvPr/>
        </p:nvPicPr>
        <p:blipFill rotWithShape="1">
          <a:blip r:embed="rId2">
            <a:alphaModFix amt="10000"/>
          </a:blip>
          <a:srcRect l="109" t="7891" r="99" b="7891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85" name="Google Shape;885;p19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86" name="Google Shape;886;p19"/>
          <p:cNvSpPr txBox="1">
            <a:spLocks noGrp="1"/>
          </p:cNvSpPr>
          <p:nvPr>
            <p:ph type="subTitle" idx="1"/>
          </p:nvPr>
        </p:nvSpPr>
        <p:spPr>
          <a:xfrm>
            <a:off x="724600" y="1863775"/>
            <a:ext cx="2455800" cy="8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87" name="Google Shape;887;p19"/>
          <p:cNvSpPr txBox="1">
            <a:spLocks noGrp="1"/>
          </p:cNvSpPr>
          <p:nvPr>
            <p:ph type="subTitle" idx="2"/>
          </p:nvPr>
        </p:nvSpPr>
        <p:spPr>
          <a:xfrm>
            <a:off x="3344277" y="1863775"/>
            <a:ext cx="2455800" cy="8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88" name="Google Shape;888;p19"/>
          <p:cNvSpPr txBox="1">
            <a:spLocks noGrp="1"/>
          </p:cNvSpPr>
          <p:nvPr>
            <p:ph type="subTitle" idx="3"/>
          </p:nvPr>
        </p:nvSpPr>
        <p:spPr>
          <a:xfrm>
            <a:off x="724600" y="3553900"/>
            <a:ext cx="2455800" cy="8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89" name="Google Shape;889;p19"/>
          <p:cNvSpPr txBox="1">
            <a:spLocks noGrp="1"/>
          </p:cNvSpPr>
          <p:nvPr>
            <p:ph type="subTitle" idx="4"/>
          </p:nvPr>
        </p:nvSpPr>
        <p:spPr>
          <a:xfrm>
            <a:off x="3344045" y="3553900"/>
            <a:ext cx="2455800" cy="8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90" name="Google Shape;890;p19"/>
          <p:cNvSpPr txBox="1">
            <a:spLocks noGrp="1"/>
          </p:cNvSpPr>
          <p:nvPr>
            <p:ph type="subTitle" idx="5"/>
          </p:nvPr>
        </p:nvSpPr>
        <p:spPr>
          <a:xfrm>
            <a:off x="5963954" y="1863775"/>
            <a:ext cx="2455800" cy="8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91" name="Google Shape;891;p19"/>
          <p:cNvSpPr txBox="1">
            <a:spLocks noGrp="1"/>
          </p:cNvSpPr>
          <p:nvPr>
            <p:ph type="subTitle" idx="6"/>
          </p:nvPr>
        </p:nvSpPr>
        <p:spPr>
          <a:xfrm>
            <a:off x="5964066" y="3553900"/>
            <a:ext cx="2455800" cy="8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92" name="Google Shape;892;p19"/>
          <p:cNvSpPr txBox="1">
            <a:spLocks noGrp="1"/>
          </p:cNvSpPr>
          <p:nvPr>
            <p:ph type="subTitle" idx="7"/>
          </p:nvPr>
        </p:nvSpPr>
        <p:spPr>
          <a:xfrm>
            <a:off x="3343987" y="1545175"/>
            <a:ext cx="24558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19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  <p:sp>
        <p:nvSpPr>
          <p:cNvPr id="893" name="Google Shape;893;p19"/>
          <p:cNvSpPr txBox="1">
            <a:spLocks noGrp="1"/>
          </p:cNvSpPr>
          <p:nvPr>
            <p:ph type="subTitle" idx="8"/>
          </p:nvPr>
        </p:nvSpPr>
        <p:spPr>
          <a:xfrm>
            <a:off x="3358798" y="3235300"/>
            <a:ext cx="24261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19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  <p:sp>
        <p:nvSpPr>
          <p:cNvPr id="894" name="Google Shape;894;p19"/>
          <p:cNvSpPr txBox="1">
            <a:spLocks noGrp="1"/>
          </p:cNvSpPr>
          <p:nvPr>
            <p:ph type="subTitle" idx="9"/>
          </p:nvPr>
        </p:nvSpPr>
        <p:spPr>
          <a:xfrm>
            <a:off x="5964120" y="1545175"/>
            <a:ext cx="24558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19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  <p:sp>
        <p:nvSpPr>
          <p:cNvPr id="895" name="Google Shape;895;p19"/>
          <p:cNvSpPr txBox="1">
            <a:spLocks noGrp="1"/>
          </p:cNvSpPr>
          <p:nvPr>
            <p:ph type="subTitle" idx="13"/>
          </p:nvPr>
        </p:nvSpPr>
        <p:spPr>
          <a:xfrm>
            <a:off x="5964120" y="3235300"/>
            <a:ext cx="24558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19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  <p:sp>
        <p:nvSpPr>
          <p:cNvPr id="896" name="Google Shape;896;p19"/>
          <p:cNvSpPr txBox="1">
            <a:spLocks noGrp="1"/>
          </p:cNvSpPr>
          <p:nvPr>
            <p:ph type="subTitle" idx="14"/>
          </p:nvPr>
        </p:nvSpPr>
        <p:spPr>
          <a:xfrm>
            <a:off x="724600" y="1545175"/>
            <a:ext cx="24558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19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  <p:sp>
        <p:nvSpPr>
          <p:cNvPr id="897" name="Google Shape;897;p19"/>
          <p:cNvSpPr txBox="1">
            <a:spLocks noGrp="1"/>
          </p:cNvSpPr>
          <p:nvPr>
            <p:ph type="subTitle" idx="15"/>
          </p:nvPr>
        </p:nvSpPr>
        <p:spPr>
          <a:xfrm>
            <a:off x="724600" y="3235300"/>
            <a:ext cx="24558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19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  <p:grpSp>
        <p:nvGrpSpPr>
          <p:cNvPr id="898" name="Google Shape;898;p19"/>
          <p:cNvGrpSpPr/>
          <p:nvPr/>
        </p:nvGrpSpPr>
        <p:grpSpPr>
          <a:xfrm>
            <a:off x="7266269" y="8"/>
            <a:ext cx="1788244" cy="607332"/>
            <a:chOff x="4791044" y="-8692"/>
            <a:chExt cx="1788244" cy="607332"/>
          </a:xfrm>
        </p:grpSpPr>
        <p:grpSp>
          <p:nvGrpSpPr>
            <p:cNvPr id="899" name="Google Shape;899;p19"/>
            <p:cNvGrpSpPr/>
            <p:nvPr/>
          </p:nvGrpSpPr>
          <p:grpSpPr>
            <a:xfrm>
              <a:off x="5008263" y="144616"/>
              <a:ext cx="277136" cy="259151"/>
              <a:chOff x="6176908" y="3529710"/>
              <a:chExt cx="218303" cy="204152"/>
            </a:xfrm>
          </p:grpSpPr>
          <p:sp>
            <p:nvSpPr>
              <p:cNvPr id="900" name="Google Shape;900;p19"/>
              <p:cNvSpPr/>
              <p:nvPr/>
            </p:nvSpPr>
            <p:spPr>
              <a:xfrm>
                <a:off x="6176908" y="3529710"/>
                <a:ext cx="218229" cy="204152"/>
              </a:xfrm>
              <a:custGeom>
                <a:avLst/>
                <a:gdLst/>
                <a:ahLst/>
                <a:cxnLst/>
                <a:rect l="l" t="t" r="r" b="b"/>
                <a:pathLst>
                  <a:path w="218229" h="204152" extrusionOk="0">
                    <a:moveTo>
                      <a:pt x="203412" y="178181"/>
                    </a:moveTo>
                    <a:cubicBezTo>
                      <a:pt x="173123" y="215710"/>
                      <a:pt x="106352" y="212185"/>
                      <a:pt x="54251" y="170085"/>
                    </a:cubicBezTo>
                    <a:cubicBezTo>
                      <a:pt x="2149" y="128080"/>
                      <a:pt x="-15472" y="63500"/>
                      <a:pt x="14817" y="25972"/>
                    </a:cubicBezTo>
                    <a:cubicBezTo>
                      <a:pt x="45107" y="-11557"/>
                      <a:pt x="111877" y="-8033"/>
                      <a:pt x="163979" y="34068"/>
                    </a:cubicBezTo>
                    <a:cubicBezTo>
                      <a:pt x="216080" y="76073"/>
                      <a:pt x="233702" y="140653"/>
                      <a:pt x="203412" y="17818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1" name="Google Shape;901;p19"/>
              <p:cNvSpPr/>
              <p:nvPr/>
            </p:nvSpPr>
            <p:spPr>
              <a:xfrm>
                <a:off x="6176978" y="3590734"/>
                <a:ext cx="218233" cy="143096"/>
              </a:xfrm>
              <a:custGeom>
                <a:avLst/>
                <a:gdLst/>
                <a:ahLst/>
                <a:cxnLst/>
                <a:rect l="l" t="t" r="r" b="b"/>
                <a:pathLst>
                  <a:path w="218233" h="143096" extrusionOk="0">
                    <a:moveTo>
                      <a:pt x="203342" y="117158"/>
                    </a:moveTo>
                    <a:cubicBezTo>
                      <a:pt x="173053" y="154686"/>
                      <a:pt x="106282" y="151067"/>
                      <a:pt x="54181" y="109061"/>
                    </a:cubicBezTo>
                    <a:cubicBezTo>
                      <a:pt x="16081" y="78296"/>
                      <a:pt x="-3636" y="35528"/>
                      <a:pt x="555" y="0"/>
                    </a:cubicBezTo>
                    <a:cubicBezTo>
                      <a:pt x="7508" y="26384"/>
                      <a:pt x="25034" y="53340"/>
                      <a:pt x="51418" y="74581"/>
                    </a:cubicBezTo>
                    <a:cubicBezTo>
                      <a:pt x="103520" y="116586"/>
                      <a:pt x="170290" y="120206"/>
                      <a:pt x="200580" y="82677"/>
                    </a:cubicBezTo>
                    <a:cubicBezTo>
                      <a:pt x="208676" y="72676"/>
                      <a:pt x="213343" y="60674"/>
                      <a:pt x="214867" y="47720"/>
                    </a:cubicBezTo>
                    <a:cubicBezTo>
                      <a:pt x="221630" y="73438"/>
                      <a:pt x="218392" y="98584"/>
                      <a:pt x="203437" y="11715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2" name="Google Shape;902;p19"/>
              <p:cNvSpPr/>
              <p:nvPr/>
            </p:nvSpPr>
            <p:spPr>
              <a:xfrm>
                <a:off x="6225102" y="3555498"/>
                <a:ext cx="142334" cy="127240"/>
              </a:xfrm>
              <a:custGeom>
                <a:avLst/>
                <a:gdLst/>
                <a:ahLst/>
                <a:cxnLst/>
                <a:rect l="l" t="t" r="r" b="b"/>
                <a:pathLst>
                  <a:path w="142334" h="127240" extrusionOk="0">
                    <a:moveTo>
                      <a:pt x="136073" y="116008"/>
                    </a:moveTo>
                    <a:cubicBezTo>
                      <a:pt x="119976" y="135915"/>
                      <a:pt x="77875" y="128676"/>
                      <a:pt x="42061" y="99720"/>
                    </a:cubicBezTo>
                    <a:cubicBezTo>
                      <a:pt x="6247" y="70764"/>
                      <a:pt x="-9850" y="31140"/>
                      <a:pt x="6247" y="11233"/>
                    </a:cubicBezTo>
                    <a:cubicBezTo>
                      <a:pt x="22344" y="-8675"/>
                      <a:pt x="64445" y="-1436"/>
                      <a:pt x="100259" y="27520"/>
                    </a:cubicBezTo>
                    <a:cubicBezTo>
                      <a:pt x="136168" y="56476"/>
                      <a:pt x="152170" y="96100"/>
                      <a:pt x="136073" y="116008"/>
                    </a:cubicBezTo>
                    <a:close/>
                  </a:path>
                </a:pathLst>
              </a:custGeom>
              <a:solidFill>
                <a:srgbClr val="282B3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3" name="Google Shape;903;p19"/>
              <p:cNvSpPr/>
              <p:nvPr/>
            </p:nvSpPr>
            <p:spPr>
              <a:xfrm>
                <a:off x="6230700" y="3569009"/>
                <a:ext cx="123122" cy="110029"/>
              </a:xfrm>
              <a:custGeom>
                <a:avLst/>
                <a:gdLst/>
                <a:ahLst/>
                <a:cxnLst/>
                <a:rect l="l" t="t" r="r" b="b"/>
                <a:pathLst>
                  <a:path w="123122" h="110029" extrusionOk="0">
                    <a:moveTo>
                      <a:pt x="117711" y="100306"/>
                    </a:moveTo>
                    <a:cubicBezTo>
                      <a:pt x="103805" y="117546"/>
                      <a:pt x="67419" y="111260"/>
                      <a:pt x="36367" y="86209"/>
                    </a:cubicBezTo>
                    <a:cubicBezTo>
                      <a:pt x="5316" y="61158"/>
                      <a:pt x="-8495" y="26964"/>
                      <a:pt x="5411" y="9723"/>
                    </a:cubicBezTo>
                    <a:cubicBezTo>
                      <a:pt x="19318" y="-7517"/>
                      <a:pt x="55703" y="-1230"/>
                      <a:pt x="86755" y="23820"/>
                    </a:cubicBezTo>
                    <a:cubicBezTo>
                      <a:pt x="117806" y="48871"/>
                      <a:pt x="131617" y="83066"/>
                      <a:pt x="117711" y="10030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4" name="Google Shape;904;p19"/>
              <p:cNvSpPr/>
              <p:nvPr/>
            </p:nvSpPr>
            <p:spPr>
              <a:xfrm>
                <a:off x="6190372" y="3543704"/>
                <a:ext cx="46442" cy="103736"/>
              </a:xfrm>
              <a:custGeom>
                <a:avLst/>
                <a:gdLst/>
                <a:ahLst/>
                <a:cxnLst/>
                <a:rect l="l" t="t" r="r" b="b"/>
                <a:pathLst>
                  <a:path w="46442" h="103736" extrusionOk="0">
                    <a:moveTo>
                      <a:pt x="15355" y="15026"/>
                    </a:moveTo>
                    <a:cubicBezTo>
                      <a:pt x="8497" y="21122"/>
                      <a:pt x="2877" y="29028"/>
                      <a:pt x="877" y="37982"/>
                    </a:cubicBezTo>
                    <a:cubicBezTo>
                      <a:pt x="-837" y="45411"/>
                      <a:pt x="115" y="53317"/>
                      <a:pt x="2401" y="60556"/>
                    </a:cubicBezTo>
                    <a:cubicBezTo>
                      <a:pt x="4687" y="67795"/>
                      <a:pt x="8402" y="74653"/>
                      <a:pt x="12402" y="81130"/>
                    </a:cubicBezTo>
                    <a:cubicBezTo>
                      <a:pt x="16975" y="88559"/>
                      <a:pt x="22118" y="95894"/>
                      <a:pt x="29071" y="101037"/>
                    </a:cubicBezTo>
                    <a:cubicBezTo>
                      <a:pt x="30500" y="102085"/>
                      <a:pt x="32119" y="103133"/>
                      <a:pt x="33929" y="103514"/>
                    </a:cubicBezTo>
                    <a:cubicBezTo>
                      <a:pt x="39073" y="104752"/>
                      <a:pt x="44311" y="100656"/>
                      <a:pt x="45835" y="95608"/>
                    </a:cubicBezTo>
                    <a:cubicBezTo>
                      <a:pt x="47359" y="90560"/>
                      <a:pt x="45835" y="85035"/>
                      <a:pt x="43264" y="80463"/>
                    </a:cubicBezTo>
                    <a:cubicBezTo>
                      <a:pt x="40692" y="75891"/>
                      <a:pt x="37263" y="71891"/>
                      <a:pt x="34405" y="67414"/>
                    </a:cubicBezTo>
                    <a:cubicBezTo>
                      <a:pt x="26881" y="55793"/>
                      <a:pt x="24118" y="41125"/>
                      <a:pt x="26785" y="27599"/>
                    </a:cubicBezTo>
                    <a:cubicBezTo>
                      <a:pt x="27642" y="23313"/>
                      <a:pt x="29071" y="19027"/>
                      <a:pt x="31643" y="15407"/>
                    </a:cubicBezTo>
                    <a:cubicBezTo>
                      <a:pt x="33739" y="12550"/>
                      <a:pt x="36406" y="10169"/>
                      <a:pt x="39073" y="7787"/>
                    </a:cubicBezTo>
                    <a:cubicBezTo>
                      <a:pt x="40882" y="6168"/>
                      <a:pt x="43835" y="2739"/>
                      <a:pt x="40977" y="548"/>
                    </a:cubicBezTo>
                    <a:cubicBezTo>
                      <a:pt x="38882" y="-1071"/>
                      <a:pt x="35929" y="1310"/>
                      <a:pt x="34024" y="2358"/>
                    </a:cubicBezTo>
                    <a:cubicBezTo>
                      <a:pt x="27452" y="5978"/>
                      <a:pt x="20975" y="9883"/>
                      <a:pt x="15355" y="14931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5" name="Google Shape;905;p19"/>
              <p:cNvSpPr/>
              <p:nvPr/>
            </p:nvSpPr>
            <p:spPr>
              <a:xfrm>
                <a:off x="6236295" y="3650605"/>
                <a:ext cx="22931" cy="20615"/>
              </a:xfrm>
              <a:custGeom>
                <a:avLst/>
                <a:gdLst/>
                <a:ahLst/>
                <a:cxnLst/>
                <a:rect l="l" t="t" r="r" b="b"/>
                <a:pathLst>
                  <a:path w="22931" h="20615" extrusionOk="0">
                    <a:moveTo>
                      <a:pt x="19724" y="7280"/>
                    </a:moveTo>
                    <a:cubicBezTo>
                      <a:pt x="20962" y="8233"/>
                      <a:pt x="22200" y="9280"/>
                      <a:pt x="22676" y="10709"/>
                    </a:cubicBezTo>
                    <a:cubicBezTo>
                      <a:pt x="23153" y="12043"/>
                      <a:pt x="22867" y="13471"/>
                      <a:pt x="22581" y="14805"/>
                    </a:cubicBezTo>
                    <a:cubicBezTo>
                      <a:pt x="22105" y="16805"/>
                      <a:pt x="21248" y="18996"/>
                      <a:pt x="19343" y="19948"/>
                    </a:cubicBezTo>
                    <a:cubicBezTo>
                      <a:pt x="18200" y="20520"/>
                      <a:pt x="16866" y="20615"/>
                      <a:pt x="15628" y="20615"/>
                    </a:cubicBezTo>
                    <a:cubicBezTo>
                      <a:pt x="12009" y="20615"/>
                      <a:pt x="8199" y="20139"/>
                      <a:pt x="5436" y="17948"/>
                    </a:cubicBezTo>
                    <a:cubicBezTo>
                      <a:pt x="4008" y="16805"/>
                      <a:pt x="2865" y="15281"/>
                      <a:pt x="1912" y="13662"/>
                    </a:cubicBezTo>
                    <a:cubicBezTo>
                      <a:pt x="769" y="11757"/>
                      <a:pt x="-88" y="9661"/>
                      <a:pt x="7" y="7566"/>
                    </a:cubicBezTo>
                    <a:cubicBezTo>
                      <a:pt x="293" y="4327"/>
                      <a:pt x="4389" y="422"/>
                      <a:pt x="7722" y="41"/>
                    </a:cubicBezTo>
                    <a:cubicBezTo>
                      <a:pt x="12009" y="-530"/>
                      <a:pt x="16771" y="4994"/>
                      <a:pt x="19724" y="7375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6" name="Google Shape;906;p19"/>
              <p:cNvSpPr/>
              <p:nvPr/>
            </p:nvSpPr>
            <p:spPr>
              <a:xfrm>
                <a:off x="6281546" y="3547776"/>
                <a:ext cx="94202" cy="85343"/>
              </a:xfrm>
              <a:custGeom>
                <a:avLst/>
                <a:gdLst/>
                <a:ahLst/>
                <a:cxnLst/>
                <a:rect l="l" t="t" r="r" b="b"/>
                <a:pathLst>
                  <a:path w="94202" h="85343" extrusionOk="0">
                    <a:moveTo>
                      <a:pt x="0" y="0"/>
                    </a:moveTo>
                    <a:cubicBezTo>
                      <a:pt x="0" y="0"/>
                      <a:pt x="68580" y="19717"/>
                      <a:pt x="94202" y="85344"/>
                    </a:cubicBezTo>
                    <a:cubicBezTo>
                      <a:pt x="94202" y="85344"/>
                      <a:pt x="83153" y="16764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7" name="Google Shape;907;p19"/>
            <p:cNvGrpSpPr/>
            <p:nvPr/>
          </p:nvGrpSpPr>
          <p:grpSpPr>
            <a:xfrm>
              <a:off x="6302166" y="228598"/>
              <a:ext cx="277122" cy="273376"/>
              <a:chOff x="6560264" y="3334892"/>
              <a:chExt cx="191820" cy="189227"/>
            </a:xfrm>
          </p:grpSpPr>
          <p:sp>
            <p:nvSpPr>
              <p:cNvPr id="908" name="Google Shape;908;p19"/>
              <p:cNvSpPr/>
              <p:nvPr/>
            </p:nvSpPr>
            <p:spPr>
              <a:xfrm>
                <a:off x="6560264" y="3334892"/>
                <a:ext cx="191820" cy="189227"/>
              </a:xfrm>
              <a:custGeom>
                <a:avLst/>
                <a:gdLst/>
                <a:ahLst/>
                <a:cxnLst/>
                <a:rect l="l" t="t" r="r" b="b"/>
                <a:pathLst>
                  <a:path w="191820" h="189227" extrusionOk="0">
                    <a:moveTo>
                      <a:pt x="145240" y="149543"/>
                    </a:moveTo>
                    <a:cubicBezTo>
                      <a:pt x="127809" y="153448"/>
                      <a:pt x="119046" y="166688"/>
                      <a:pt x="107902" y="164593"/>
                    </a:cubicBezTo>
                    <a:cubicBezTo>
                      <a:pt x="96758" y="162402"/>
                      <a:pt x="81327" y="161164"/>
                      <a:pt x="67992" y="178404"/>
                    </a:cubicBezTo>
                    <a:cubicBezTo>
                      <a:pt x="54657" y="195644"/>
                      <a:pt x="46751" y="188596"/>
                      <a:pt x="48942" y="182404"/>
                    </a:cubicBezTo>
                    <a:cubicBezTo>
                      <a:pt x="51133" y="176308"/>
                      <a:pt x="77613" y="151639"/>
                      <a:pt x="70564" y="141637"/>
                    </a:cubicBezTo>
                    <a:cubicBezTo>
                      <a:pt x="63516" y="131636"/>
                      <a:pt x="56562" y="128398"/>
                      <a:pt x="51705" y="117158"/>
                    </a:cubicBezTo>
                    <a:cubicBezTo>
                      <a:pt x="46847" y="105919"/>
                      <a:pt x="29607" y="100966"/>
                      <a:pt x="16176" y="97060"/>
                    </a:cubicBezTo>
                    <a:cubicBezTo>
                      <a:pt x="2746" y="93250"/>
                      <a:pt x="-4398" y="84106"/>
                      <a:pt x="2936" y="79915"/>
                    </a:cubicBezTo>
                    <a:cubicBezTo>
                      <a:pt x="3222" y="79820"/>
                      <a:pt x="3508" y="79630"/>
                      <a:pt x="3794" y="79534"/>
                    </a:cubicBezTo>
                    <a:cubicBezTo>
                      <a:pt x="11699" y="76582"/>
                      <a:pt x="29892" y="86488"/>
                      <a:pt x="35702" y="81058"/>
                    </a:cubicBezTo>
                    <a:cubicBezTo>
                      <a:pt x="41703" y="75343"/>
                      <a:pt x="44370" y="60294"/>
                      <a:pt x="53800" y="52864"/>
                    </a:cubicBezTo>
                    <a:cubicBezTo>
                      <a:pt x="63134" y="45340"/>
                      <a:pt x="63992" y="39434"/>
                      <a:pt x="56372" y="23146"/>
                    </a:cubicBezTo>
                    <a:cubicBezTo>
                      <a:pt x="48752" y="6859"/>
                      <a:pt x="52181" y="-1714"/>
                      <a:pt x="59134" y="286"/>
                    </a:cubicBezTo>
                    <a:cubicBezTo>
                      <a:pt x="66087" y="2287"/>
                      <a:pt x="68468" y="27814"/>
                      <a:pt x="80280" y="36672"/>
                    </a:cubicBezTo>
                    <a:cubicBezTo>
                      <a:pt x="91614" y="45054"/>
                      <a:pt x="108188" y="44292"/>
                      <a:pt x="111426" y="15907"/>
                    </a:cubicBezTo>
                    <a:cubicBezTo>
                      <a:pt x="111807" y="12383"/>
                      <a:pt x="115998" y="10669"/>
                      <a:pt x="118856" y="12859"/>
                    </a:cubicBezTo>
                    <a:cubicBezTo>
                      <a:pt x="121047" y="14574"/>
                      <a:pt x="123428" y="18098"/>
                      <a:pt x="125333" y="25242"/>
                    </a:cubicBezTo>
                    <a:cubicBezTo>
                      <a:pt x="130476" y="44197"/>
                      <a:pt x="131619" y="53150"/>
                      <a:pt x="146478" y="64294"/>
                    </a:cubicBezTo>
                    <a:cubicBezTo>
                      <a:pt x="161337" y="75439"/>
                      <a:pt x="181625" y="68009"/>
                      <a:pt x="189436" y="74962"/>
                    </a:cubicBezTo>
                    <a:cubicBezTo>
                      <a:pt x="190484" y="75915"/>
                      <a:pt x="191246" y="76867"/>
                      <a:pt x="191532" y="77820"/>
                    </a:cubicBezTo>
                    <a:cubicBezTo>
                      <a:pt x="193722" y="83535"/>
                      <a:pt x="182959" y="88583"/>
                      <a:pt x="176196" y="91917"/>
                    </a:cubicBezTo>
                    <a:cubicBezTo>
                      <a:pt x="168386" y="95822"/>
                      <a:pt x="149145" y="117539"/>
                      <a:pt x="162575" y="134303"/>
                    </a:cubicBezTo>
                    <a:cubicBezTo>
                      <a:pt x="176006" y="151067"/>
                      <a:pt x="190103" y="165450"/>
                      <a:pt x="182959" y="174975"/>
                    </a:cubicBezTo>
                    <a:cubicBezTo>
                      <a:pt x="175910" y="184500"/>
                      <a:pt x="162766" y="145733"/>
                      <a:pt x="145240" y="1496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9" name="Google Shape;909;p19"/>
              <p:cNvSpPr/>
              <p:nvPr/>
            </p:nvSpPr>
            <p:spPr>
              <a:xfrm>
                <a:off x="6560264" y="3412521"/>
                <a:ext cx="191820" cy="111597"/>
              </a:xfrm>
              <a:custGeom>
                <a:avLst/>
                <a:gdLst/>
                <a:ahLst/>
                <a:cxnLst/>
                <a:rect l="l" t="t" r="r" b="b"/>
                <a:pathLst>
                  <a:path w="191820" h="111597" extrusionOk="0">
                    <a:moveTo>
                      <a:pt x="145240" y="71914"/>
                    </a:moveTo>
                    <a:cubicBezTo>
                      <a:pt x="127809" y="75819"/>
                      <a:pt x="119046" y="89059"/>
                      <a:pt x="107902" y="86963"/>
                    </a:cubicBezTo>
                    <a:cubicBezTo>
                      <a:pt x="96758" y="84772"/>
                      <a:pt x="81327" y="83534"/>
                      <a:pt x="67992" y="100775"/>
                    </a:cubicBezTo>
                    <a:cubicBezTo>
                      <a:pt x="54657" y="118015"/>
                      <a:pt x="46751" y="110966"/>
                      <a:pt x="48942" y="104775"/>
                    </a:cubicBezTo>
                    <a:cubicBezTo>
                      <a:pt x="51133" y="98679"/>
                      <a:pt x="77613" y="74009"/>
                      <a:pt x="70564" y="64008"/>
                    </a:cubicBezTo>
                    <a:cubicBezTo>
                      <a:pt x="63516" y="54007"/>
                      <a:pt x="56562" y="50768"/>
                      <a:pt x="51705" y="39529"/>
                    </a:cubicBezTo>
                    <a:cubicBezTo>
                      <a:pt x="46847" y="28289"/>
                      <a:pt x="29607" y="23336"/>
                      <a:pt x="16176" y="19431"/>
                    </a:cubicBezTo>
                    <a:cubicBezTo>
                      <a:pt x="2746" y="15621"/>
                      <a:pt x="-4398" y="6477"/>
                      <a:pt x="2936" y="2286"/>
                    </a:cubicBezTo>
                    <a:cubicBezTo>
                      <a:pt x="3222" y="2191"/>
                      <a:pt x="3508" y="2000"/>
                      <a:pt x="3794" y="1905"/>
                    </a:cubicBezTo>
                    <a:cubicBezTo>
                      <a:pt x="4460" y="2572"/>
                      <a:pt x="5127" y="3238"/>
                      <a:pt x="5889" y="3905"/>
                    </a:cubicBezTo>
                    <a:cubicBezTo>
                      <a:pt x="13033" y="10001"/>
                      <a:pt x="23130" y="10858"/>
                      <a:pt x="32274" y="12859"/>
                    </a:cubicBezTo>
                    <a:cubicBezTo>
                      <a:pt x="43608" y="15335"/>
                      <a:pt x="54372" y="19907"/>
                      <a:pt x="65040" y="24479"/>
                    </a:cubicBezTo>
                    <a:cubicBezTo>
                      <a:pt x="72945" y="27813"/>
                      <a:pt x="81232" y="31528"/>
                      <a:pt x="86471" y="38386"/>
                    </a:cubicBezTo>
                    <a:cubicBezTo>
                      <a:pt x="92567" y="46292"/>
                      <a:pt x="95043" y="58483"/>
                      <a:pt x="104664" y="60960"/>
                    </a:cubicBezTo>
                    <a:cubicBezTo>
                      <a:pt x="111236" y="62675"/>
                      <a:pt x="117903" y="58483"/>
                      <a:pt x="123523" y="54578"/>
                    </a:cubicBezTo>
                    <a:cubicBezTo>
                      <a:pt x="130000" y="50006"/>
                      <a:pt x="136858" y="45148"/>
                      <a:pt x="140192" y="37909"/>
                    </a:cubicBezTo>
                    <a:cubicBezTo>
                      <a:pt x="142478" y="32956"/>
                      <a:pt x="143049" y="27242"/>
                      <a:pt x="145716" y="22384"/>
                    </a:cubicBezTo>
                    <a:cubicBezTo>
                      <a:pt x="149431" y="15716"/>
                      <a:pt x="156860" y="11906"/>
                      <a:pt x="163909" y="8954"/>
                    </a:cubicBezTo>
                    <a:cubicBezTo>
                      <a:pt x="172577" y="5334"/>
                      <a:pt x="182007" y="1619"/>
                      <a:pt x="191532" y="0"/>
                    </a:cubicBezTo>
                    <a:cubicBezTo>
                      <a:pt x="193722" y="5715"/>
                      <a:pt x="182959" y="10763"/>
                      <a:pt x="176196" y="14097"/>
                    </a:cubicBezTo>
                    <a:cubicBezTo>
                      <a:pt x="168386" y="18002"/>
                      <a:pt x="149145" y="39719"/>
                      <a:pt x="162575" y="56483"/>
                    </a:cubicBezTo>
                    <a:cubicBezTo>
                      <a:pt x="176006" y="73247"/>
                      <a:pt x="190103" y="87630"/>
                      <a:pt x="182959" y="97155"/>
                    </a:cubicBezTo>
                    <a:cubicBezTo>
                      <a:pt x="175910" y="106680"/>
                      <a:pt x="162766" y="67913"/>
                      <a:pt x="145240" y="71818"/>
                    </a:cubicBezTo>
                    <a:close/>
                  </a:path>
                </a:pathLst>
              </a:custGeom>
              <a:solidFill>
                <a:srgbClr val="282B3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0" name="Google Shape;910;p19"/>
              <p:cNvSpPr/>
              <p:nvPr/>
            </p:nvSpPr>
            <p:spPr>
              <a:xfrm>
                <a:off x="6615016" y="3377614"/>
                <a:ext cx="96204" cy="74828"/>
              </a:xfrm>
              <a:custGeom>
                <a:avLst/>
                <a:gdLst/>
                <a:ahLst/>
                <a:cxnLst/>
                <a:rect l="l" t="t" r="r" b="b"/>
                <a:pathLst>
                  <a:path w="96204" h="74828" extrusionOk="0">
                    <a:moveTo>
                      <a:pt x="77248" y="15667"/>
                    </a:moveTo>
                    <a:cubicBezTo>
                      <a:pt x="74390" y="9952"/>
                      <a:pt x="71723" y="3189"/>
                      <a:pt x="65818" y="808"/>
                    </a:cubicBezTo>
                    <a:cubicBezTo>
                      <a:pt x="61532" y="-907"/>
                      <a:pt x="56483" y="332"/>
                      <a:pt x="52388" y="2427"/>
                    </a:cubicBezTo>
                    <a:cubicBezTo>
                      <a:pt x="48387" y="4428"/>
                      <a:pt x="44482" y="7285"/>
                      <a:pt x="40005" y="7285"/>
                    </a:cubicBezTo>
                    <a:cubicBezTo>
                      <a:pt x="36100" y="7285"/>
                      <a:pt x="32576" y="5189"/>
                      <a:pt x="29051" y="3475"/>
                    </a:cubicBezTo>
                    <a:cubicBezTo>
                      <a:pt x="25527" y="1856"/>
                      <a:pt x="21146" y="713"/>
                      <a:pt x="17812" y="2713"/>
                    </a:cubicBezTo>
                    <a:cubicBezTo>
                      <a:pt x="14478" y="4713"/>
                      <a:pt x="13335" y="9000"/>
                      <a:pt x="12192" y="12714"/>
                    </a:cubicBezTo>
                    <a:cubicBezTo>
                      <a:pt x="10096" y="19668"/>
                      <a:pt x="6763" y="26430"/>
                      <a:pt x="1429" y="31383"/>
                    </a:cubicBezTo>
                    <a:cubicBezTo>
                      <a:pt x="762" y="31955"/>
                      <a:pt x="95" y="32622"/>
                      <a:pt x="0" y="33479"/>
                    </a:cubicBezTo>
                    <a:cubicBezTo>
                      <a:pt x="0" y="33860"/>
                      <a:pt x="0" y="34241"/>
                      <a:pt x="0" y="34526"/>
                    </a:cubicBezTo>
                    <a:cubicBezTo>
                      <a:pt x="1048" y="39765"/>
                      <a:pt x="5144" y="43956"/>
                      <a:pt x="9716" y="46623"/>
                    </a:cubicBezTo>
                    <a:cubicBezTo>
                      <a:pt x="14288" y="49290"/>
                      <a:pt x="19526" y="50719"/>
                      <a:pt x="24575" y="52434"/>
                    </a:cubicBezTo>
                    <a:cubicBezTo>
                      <a:pt x="29623" y="54148"/>
                      <a:pt x="34671" y="56243"/>
                      <a:pt x="38481" y="60054"/>
                    </a:cubicBezTo>
                    <a:cubicBezTo>
                      <a:pt x="41053" y="62625"/>
                      <a:pt x="42863" y="65768"/>
                      <a:pt x="45149" y="68531"/>
                    </a:cubicBezTo>
                    <a:cubicBezTo>
                      <a:pt x="47435" y="71388"/>
                      <a:pt x="50292" y="73960"/>
                      <a:pt x="53816" y="74627"/>
                    </a:cubicBezTo>
                    <a:cubicBezTo>
                      <a:pt x="57150" y="75293"/>
                      <a:pt x="60579" y="74246"/>
                      <a:pt x="63437" y="72341"/>
                    </a:cubicBezTo>
                    <a:cubicBezTo>
                      <a:pt x="66294" y="70436"/>
                      <a:pt x="68580" y="67959"/>
                      <a:pt x="70771" y="65388"/>
                    </a:cubicBezTo>
                    <a:cubicBezTo>
                      <a:pt x="77438" y="57768"/>
                      <a:pt x="83915" y="51195"/>
                      <a:pt x="92678" y="45956"/>
                    </a:cubicBezTo>
                    <a:cubicBezTo>
                      <a:pt x="102108" y="40337"/>
                      <a:pt x="90107" y="33764"/>
                      <a:pt x="85916" y="28812"/>
                    </a:cubicBezTo>
                    <a:cubicBezTo>
                      <a:pt x="82487" y="24811"/>
                      <a:pt x="79534" y="20334"/>
                      <a:pt x="77248" y="15572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11" name="Google Shape;911;p19"/>
            <p:cNvGrpSpPr/>
            <p:nvPr/>
          </p:nvGrpSpPr>
          <p:grpSpPr>
            <a:xfrm rot="-1277860">
              <a:off x="5514151" y="254498"/>
              <a:ext cx="317225" cy="296662"/>
              <a:chOff x="6176908" y="3529710"/>
              <a:chExt cx="218303" cy="204152"/>
            </a:xfrm>
          </p:grpSpPr>
          <p:sp>
            <p:nvSpPr>
              <p:cNvPr id="912" name="Google Shape;912;p19"/>
              <p:cNvSpPr/>
              <p:nvPr/>
            </p:nvSpPr>
            <p:spPr>
              <a:xfrm>
                <a:off x="6176908" y="3529710"/>
                <a:ext cx="218229" cy="204152"/>
              </a:xfrm>
              <a:custGeom>
                <a:avLst/>
                <a:gdLst/>
                <a:ahLst/>
                <a:cxnLst/>
                <a:rect l="l" t="t" r="r" b="b"/>
                <a:pathLst>
                  <a:path w="218229" h="204152" extrusionOk="0">
                    <a:moveTo>
                      <a:pt x="203412" y="178181"/>
                    </a:moveTo>
                    <a:cubicBezTo>
                      <a:pt x="173123" y="215710"/>
                      <a:pt x="106352" y="212185"/>
                      <a:pt x="54251" y="170085"/>
                    </a:cubicBezTo>
                    <a:cubicBezTo>
                      <a:pt x="2149" y="128080"/>
                      <a:pt x="-15472" y="63500"/>
                      <a:pt x="14817" y="25972"/>
                    </a:cubicBezTo>
                    <a:cubicBezTo>
                      <a:pt x="45107" y="-11557"/>
                      <a:pt x="111877" y="-8033"/>
                      <a:pt x="163979" y="34068"/>
                    </a:cubicBezTo>
                    <a:cubicBezTo>
                      <a:pt x="216080" y="76073"/>
                      <a:pt x="233702" y="140653"/>
                      <a:pt x="203412" y="17818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3" name="Google Shape;913;p19"/>
              <p:cNvSpPr/>
              <p:nvPr/>
            </p:nvSpPr>
            <p:spPr>
              <a:xfrm>
                <a:off x="6176978" y="3590734"/>
                <a:ext cx="218233" cy="143096"/>
              </a:xfrm>
              <a:custGeom>
                <a:avLst/>
                <a:gdLst/>
                <a:ahLst/>
                <a:cxnLst/>
                <a:rect l="l" t="t" r="r" b="b"/>
                <a:pathLst>
                  <a:path w="218233" h="143096" extrusionOk="0">
                    <a:moveTo>
                      <a:pt x="203342" y="117158"/>
                    </a:moveTo>
                    <a:cubicBezTo>
                      <a:pt x="173053" y="154686"/>
                      <a:pt x="106282" y="151067"/>
                      <a:pt x="54181" y="109061"/>
                    </a:cubicBezTo>
                    <a:cubicBezTo>
                      <a:pt x="16081" y="78296"/>
                      <a:pt x="-3636" y="35528"/>
                      <a:pt x="555" y="0"/>
                    </a:cubicBezTo>
                    <a:cubicBezTo>
                      <a:pt x="7508" y="26384"/>
                      <a:pt x="25034" y="53340"/>
                      <a:pt x="51418" y="74581"/>
                    </a:cubicBezTo>
                    <a:cubicBezTo>
                      <a:pt x="103520" y="116586"/>
                      <a:pt x="170290" y="120206"/>
                      <a:pt x="200580" y="82677"/>
                    </a:cubicBezTo>
                    <a:cubicBezTo>
                      <a:pt x="208676" y="72676"/>
                      <a:pt x="213343" y="60674"/>
                      <a:pt x="214867" y="47720"/>
                    </a:cubicBezTo>
                    <a:cubicBezTo>
                      <a:pt x="221630" y="73438"/>
                      <a:pt x="218392" y="98584"/>
                      <a:pt x="203437" y="11715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4" name="Google Shape;914;p19"/>
              <p:cNvSpPr/>
              <p:nvPr/>
            </p:nvSpPr>
            <p:spPr>
              <a:xfrm>
                <a:off x="6225102" y="3555498"/>
                <a:ext cx="142334" cy="127240"/>
              </a:xfrm>
              <a:custGeom>
                <a:avLst/>
                <a:gdLst/>
                <a:ahLst/>
                <a:cxnLst/>
                <a:rect l="l" t="t" r="r" b="b"/>
                <a:pathLst>
                  <a:path w="142334" h="127240" extrusionOk="0">
                    <a:moveTo>
                      <a:pt x="136073" y="116008"/>
                    </a:moveTo>
                    <a:cubicBezTo>
                      <a:pt x="119976" y="135915"/>
                      <a:pt x="77875" y="128676"/>
                      <a:pt x="42061" y="99720"/>
                    </a:cubicBezTo>
                    <a:cubicBezTo>
                      <a:pt x="6247" y="70764"/>
                      <a:pt x="-9850" y="31140"/>
                      <a:pt x="6247" y="11233"/>
                    </a:cubicBezTo>
                    <a:cubicBezTo>
                      <a:pt x="22344" y="-8675"/>
                      <a:pt x="64445" y="-1436"/>
                      <a:pt x="100259" y="27520"/>
                    </a:cubicBezTo>
                    <a:cubicBezTo>
                      <a:pt x="136168" y="56476"/>
                      <a:pt x="152170" y="96100"/>
                      <a:pt x="136073" y="116008"/>
                    </a:cubicBezTo>
                    <a:close/>
                  </a:path>
                </a:pathLst>
              </a:custGeom>
              <a:solidFill>
                <a:srgbClr val="282B3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5" name="Google Shape;915;p19"/>
              <p:cNvSpPr/>
              <p:nvPr/>
            </p:nvSpPr>
            <p:spPr>
              <a:xfrm>
                <a:off x="6230700" y="3569009"/>
                <a:ext cx="123122" cy="110029"/>
              </a:xfrm>
              <a:custGeom>
                <a:avLst/>
                <a:gdLst/>
                <a:ahLst/>
                <a:cxnLst/>
                <a:rect l="l" t="t" r="r" b="b"/>
                <a:pathLst>
                  <a:path w="123122" h="110029" extrusionOk="0">
                    <a:moveTo>
                      <a:pt x="117711" y="100306"/>
                    </a:moveTo>
                    <a:cubicBezTo>
                      <a:pt x="103805" y="117546"/>
                      <a:pt x="67419" y="111260"/>
                      <a:pt x="36367" y="86209"/>
                    </a:cubicBezTo>
                    <a:cubicBezTo>
                      <a:pt x="5316" y="61158"/>
                      <a:pt x="-8495" y="26964"/>
                      <a:pt x="5411" y="9723"/>
                    </a:cubicBezTo>
                    <a:cubicBezTo>
                      <a:pt x="19318" y="-7517"/>
                      <a:pt x="55703" y="-1230"/>
                      <a:pt x="86755" y="23820"/>
                    </a:cubicBezTo>
                    <a:cubicBezTo>
                      <a:pt x="117806" y="48871"/>
                      <a:pt x="131617" y="83066"/>
                      <a:pt x="117711" y="10030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6" name="Google Shape;916;p19"/>
              <p:cNvSpPr/>
              <p:nvPr/>
            </p:nvSpPr>
            <p:spPr>
              <a:xfrm>
                <a:off x="6190372" y="3543704"/>
                <a:ext cx="46442" cy="103736"/>
              </a:xfrm>
              <a:custGeom>
                <a:avLst/>
                <a:gdLst/>
                <a:ahLst/>
                <a:cxnLst/>
                <a:rect l="l" t="t" r="r" b="b"/>
                <a:pathLst>
                  <a:path w="46442" h="103736" extrusionOk="0">
                    <a:moveTo>
                      <a:pt x="15355" y="15026"/>
                    </a:moveTo>
                    <a:cubicBezTo>
                      <a:pt x="8497" y="21122"/>
                      <a:pt x="2877" y="29028"/>
                      <a:pt x="877" y="37982"/>
                    </a:cubicBezTo>
                    <a:cubicBezTo>
                      <a:pt x="-837" y="45411"/>
                      <a:pt x="115" y="53317"/>
                      <a:pt x="2401" y="60556"/>
                    </a:cubicBezTo>
                    <a:cubicBezTo>
                      <a:pt x="4687" y="67795"/>
                      <a:pt x="8402" y="74653"/>
                      <a:pt x="12402" y="81130"/>
                    </a:cubicBezTo>
                    <a:cubicBezTo>
                      <a:pt x="16975" y="88559"/>
                      <a:pt x="22118" y="95894"/>
                      <a:pt x="29071" y="101037"/>
                    </a:cubicBezTo>
                    <a:cubicBezTo>
                      <a:pt x="30500" y="102085"/>
                      <a:pt x="32119" y="103133"/>
                      <a:pt x="33929" y="103514"/>
                    </a:cubicBezTo>
                    <a:cubicBezTo>
                      <a:pt x="39073" y="104752"/>
                      <a:pt x="44311" y="100656"/>
                      <a:pt x="45835" y="95608"/>
                    </a:cubicBezTo>
                    <a:cubicBezTo>
                      <a:pt x="47359" y="90560"/>
                      <a:pt x="45835" y="85035"/>
                      <a:pt x="43264" y="80463"/>
                    </a:cubicBezTo>
                    <a:cubicBezTo>
                      <a:pt x="40692" y="75891"/>
                      <a:pt x="37263" y="71891"/>
                      <a:pt x="34405" y="67414"/>
                    </a:cubicBezTo>
                    <a:cubicBezTo>
                      <a:pt x="26881" y="55793"/>
                      <a:pt x="24118" y="41125"/>
                      <a:pt x="26785" y="27599"/>
                    </a:cubicBezTo>
                    <a:cubicBezTo>
                      <a:pt x="27642" y="23313"/>
                      <a:pt x="29071" y="19027"/>
                      <a:pt x="31643" y="15407"/>
                    </a:cubicBezTo>
                    <a:cubicBezTo>
                      <a:pt x="33739" y="12550"/>
                      <a:pt x="36406" y="10169"/>
                      <a:pt x="39073" y="7787"/>
                    </a:cubicBezTo>
                    <a:cubicBezTo>
                      <a:pt x="40882" y="6168"/>
                      <a:pt x="43835" y="2739"/>
                      <a:pt x="40977" y="548"/>
                    </a:cubicBezTo>
                    <a:cubicBezTo>
                      <a:pt x="38882" y="-1071"/>
                      <a:pt x="35929" y="1310"/>
                      <a:pt x="34024" y="2358"/>
                    </a:cubicBezTo>
                    <a:cubicBezTo>
                      <a:pt x="27452" y="5978"/>
                      <a:pt x="20975" y="9883"/>
                      <a:pt x="15355" y="14931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7" name="Google Shape;917;p19"/>
              <p:cNvSpPr/>
              <p:nvPr/>
            </p:nvSpPr>
            <p:spPr>
              <a:xfrm>
                <a:off x="6236295" y="3650605"/>
                <a:ext cx="22931" cy="20615"/>
              </a:xfrm>
              <a:custGeom>
                <a:avLst/>
                <a:gdLst/>
                <a:ahLst/>
                <a:cxnLst/>
                <a:rect l="l" t="t" r="r" b="b"/>
                <a:pathLst>
                  <a:path w="22931" h="20615" extrusionOk="0">
                    <a:moveTo>
                      <a:pt x="19724" y="7280"/>
                    </a:moveTo>
                    <a:cubicBezTo>
                      <a:pt x="20962" y="8233"/>
                      <a:pt x="22200" y="9280"/>
                      <a:pt x="22676" y="10709"/>
                    </a:cubicBezTo>
                    <a:cubicBezTo>
                      <a:pt x="23153" y="12043"/>
                      <a:pt x="22867" y="13471"/>
                      <a:pt x="22581" y="14805"/>
                    </a:cubicBezTo>
                    <a:cubicBezTo>
                      <a:pt x="22105" y="16805"/>
                      <a:pt x="21248" y="18996"/>
                      <a:pt x="19343" y="19948"/>
                    </a:cubicBezTo>
                    <a:cubicBezTo>
                      <a:pt x="18200" y="20520"/>
                      <a:pt x="16866" y="20615"/>
                      <a:pt x="15628" y="20615"/>
                    </a:cubicBezTo>
                    <a:cubicBezTo>
                      <a:pt x="12009" y="20615"/>
                      <a:pt x="8199" y="20139"/>
                      <a:pt x="5436" y="17948"/>
                    </a:cubicBezTo>
                    <a:cubicBezTo>
                      <a:pt x="4008" y="16805"/>
                      <a:pt x="2865" y="15281"/>
                      <a:pt x="1912" y="13662"/>
                    </a:cubicBezTo>
                    <a:cubicBezTo>
                      <a:pt x="769" y="11757"/>
                      <a:pt x="-88" y="9661"/>
                      <a:pt x="7" y="7566"/>
                    </a:cubicBezTo>
                    <a:cubicBezTo>
                      <a:pt x="293" y="4327"/>
                      <a:pt x="4389" y="422"/>
                      <a:pt x="7722" y="41"/>
                    </a:cubicBezTo>
                    <a:cubicBezTo>
                      <a:pt x="12009" y="-530"/>
                      <a:pt x="16771" y="4994"/>
                      <a:pt x="19724" y="7375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8" name="Google Shape;918;p19"/>
              <p:cNvSpPr/>
              <p:nvPr/>
            </p:nvSpPr>
            <p:spPr>
              <a:xfrm>
                <a:off x="6281546" y="3547776"/>
                <a:ext cx="94202" cy="85343"/>
              </a:xfrm>
              <a:custGeom>
                <a:avLst/>
                <a:gdLst/>
                <a:ahLst/>
                <a:cxnLst/>
                <a:rect l="l" t="t" r="r" b="b"/>
                <a:pathLst>
                  <a:path w="94202" h="85343" extrusionOk="0">
                    <a:moveTo>
                      <a:pt x="0" y="0"/>
                    </a:moveTo>
                    <a:cubicBezTo>
                      <a:pt x="0" y="0"/>
                      <a:pt x="68580" y="19717"/>
                      <a:pt x="94202" y="85344"/>
                    </a:cubicBezTo>
                    <a:cubicBezTo>
                      <a:pt x="94202" y="85344"/>
                      <a:pt x="83153" y="16764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19" name="Google Shape;919;p19"/>
            <p:cNvGrpSpPr/>
            <p:nvPr/>
          </p:nvGrpSpPr>
          <p:grpSpPr>
            <a:xfrm>
              <a:off x="4791044" y="263908"/>
              <a:ext cx="205329" cy="202746"/>
              <a:chOff x="6764282" y="3352482"/>
              <a:chExt cx="142126" cy="140338"/>
            </a:xfrm>
          </p:grpSpPr>
          <p:sp>
            <p:nvSpPr>
              <p:cNvPr id="920" name="Google Shape;920;p19"/>
              <p:cNvSpPr/>
              <p:nvPr/>
            </p:nvSpPr>
            <p:spPr>
              <a:xfrm>
                <a:off x="6764282" y="3352482"/>
                <a:ext cx="142030" cy="140338"/>
              </a:xfrm>
              <a:custGeom>
                <a:avLst/>
                <a:gdLst/>
                <a:ahLst/>
                <a:cxnLst/>
                <a:rect l="l" t="t" r="r" b="b"/>
                <a:pathLst>
                  <a:path w="142030" h="140338" extrusionOk="0">
                    <a:moveTo>
                      <a:pt x="107623" y="110903"/>
                    </a:moveTo>
                    <a:cubicBezTo>
                      <a:pt x="94669" y="113760"/>
                      <a:pt x="88192" y="123666"/>
                      <a:pt x="80001" y="122047"/>
                    </a:cubicBezTo>
                    <a:cubicBezTo>
                      <a:pt x="71714" y="120428"/>
                      <a:pt x="60284" y="119571"/>
                      <a:pt x="50378" y="132334"/>
                    </a:cubicBezTo>
                    <a:cubicBezTo>
                      <a:pt x="40472" y="145098"/>
                      <a:pt x="34662" y="139859"/>
                      <a:pt x="36281" y="135287"/>
                    </a:cubicBezTo>
                    <a:cubicBezTo>
                      <a:pt x="37900" y="130715"/>
                      <a:pt x="57522" y="112427"/>
                      <a:pt x="52283" y="105093"/>
                    </a:cubicBezTo>
                    <a:cubicBezTo>
                      <a:pt x="47044" y="97663"/>
                      <a:pt x="41901" y="95282"/>
                      <a:pt x="38281" y="86900"/>
                    </a:cubicBezTo>
                    <a:cubicBezTo>
                      <a:pt x="34662" y="78518"/>
                      <a:pt x="21898" y="74898"/>
                      <a:pt x="11992" y="72041"/>
                    </a:cubicBezTo>
                    <a:cubicBezTo>
                      <a:pt x="1991" y="69183"/>
                      <a:pt x="-3248" y="62421"/>
                      <a:pt x="2182" y="59373"/>
                    </a:cubicBezTo>
                    <a:cubicBezTo>
                      <a:pt x="2372" y="59277"/>
                      <a:pt x="2563" y="59182"/>
                      <a:pt x="2848" y="59087"/>
                    </a:cubicBezTo>
                    <a:cubicBezTo>
                      <a:pt x="8754" y="56896"/>
                      <a:pt x="22279" y="64230"/>
                      <a:pt x="26470" y="60230"/>
                    </a:cubicBezTo>
                    <a:cubicBezTo>
                      <a:pt x="30947" y="55944"/>
                      <a:pt x="32947" y="44799"/>
                      <a:pt x="39901" y="39275"/>
                    </a:cubicBezTo>
                    <a:cubicBezTo>
                      <a:pt x="46854" y="33750"/>
                      <a:pt x="47521" y="29273"/>
                      <a:pt x="41805" y="17177"/>
                    </a:cubicBezTo>
                    <a:cubicBezTo>
                      <a:pt x="36186" y="5080"/>
                      <a:pt x="38758" y="-1302"/>
                      <a:pt x="43806" y="222"/>
                    </a:cubicBezTo>
                    <a:cubicBezTo>
                      <a:pt x="48949" y="1746"/>
                      <a:pt x="50664" y="20701"/>
                      <a:pt x="59522" y="27178"/>
                    </a:cubicBezTo>
                    <a:cubicBezTo>
                      <a:pt x="67904" y="33465"/>
                      <a:pt x="80191" y="32798"/>
                      <a:pt x="82572" y="11748"/>
                    </a:cubicBezTo>
                    <a:cubicBezTo>
                      <a:pt x="82858" y="9176"/>
                      <a:pt x="85906" y="7842"/>
                      <a:pt x="88097" y="9462"/>
                    </a:cubicBezTo>
                    <a:cubicBezTo>
                      <a:pt x="89716" y="10700"/>
                      <a:pt x="91526" y="13367"/>
                      <a:pt x="92860" y="18606"/>
                    </a:cubicBezTo>
                    <a:cubicBezTo>
                      <a:pt x="96670" y="32702"/>
                      <a:pt x="97527" y="39275"/>
                      <a:pt x="108480" y="47562"/>
                    </a:cubicBezTo>
                    <a:cubicBezTo>
                      <a:pt x="119434" y="55848"/>
                      <a:pt x="134579" y="50324"/>
                      <a:pt x="140294" y="55467"/>
                    </a:cubicBezTo>
                    <a:cubicBezTo>
                      <a:pt x="141056" y="56134"/>
                      <a:pt x="141628" y="56896"/>
                      <a:pt x="141818" y="57563"/>
                    </a:cubicBezTo>
                    <a:cubicBezTo>
                      <a:pt x="143437" y="61849"/>
                      <a:pt x="135436" y="65564"/>
                      <a:pt x="130483" y="68040"/>
                    </a:cubicBezTo>
                    <a:cubicBezTo>
                      <a:pt x="124673" y="70898"/>
                      <a:pt x="110481" y="87090"/>
                      <a:pt x="120387" y="99473"/>
                    </a:cubicBezTo>
                    <a:cubicBezTo>
                      <a:pt x="130293" y="111855"/>
                      <a:pt x="140770" y="122523"/>
                      <a:pt x="135532" y="129667"/>
                    </a:cubicBezTo>
                    <a:cubicBezTo>
                      <a:pt x="130293" y="136716"/>
                      <a:pt x="120577" y="107950"/>
                      <a:pt x="107623" y="1109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1" name="Google Shape;921;p19"/>
              <p:cNvSpPr/>
              <p:nvPr/>
            </p:nvSpPr>
            <p:spPr>
              <a:xfrm>
                <a:off x="6764282" y="3410140"/>
                <a:ext cx="142126" cy="82680"/>
              </a:xfrm>
              <a:custGeom>
                <a:avLst/>
                <a:gdLst/>
                <a:ahLst/>
                <a:cxnLst/>
                <a:rect l="l" t="t" r="r" b="b"/>
                <a:pathLst>
                  <a:path w="142126" h="82680" extrusionOk="0">
                    <a:moveTo>
                      <a:pt x="107623" y="53245"/>
                    </a:moveTo>
                    <a:cubicBezTo>
                      <a:pt x="94669" y="56102"/>
                      <a:pt x="88192" y="66008"/>
                      <a:pt x="80001" y="64389"/>
                    </a:cubicBezTo>
                    <a:cubicBezTo>
                      <a:pt x="71714" y="62770"/>
                      <a:pt x="60284" y="61913"/>
                      <a:pt x="50378" y="74676"/>
                    </a:cubicBezTo>
                    <a:cubicBezTo>
                      <a:pt x="40472" y="87439"/>
                      <a:pt x="34662" y="82201"/>
                      <a:pt x="36281" y="77629"/>
                    </a:cubicBezTo>
                    <a:cubicBezTo>
                      <a:pt x="37900" y="73057"/>
                      <a:pt x="57522" y="54769"/>
                      <a:pt x="52283" y="47434"/>
                    </a:cubicBezTo>
                    <a:cubicBezTo>
                      <a:pt x="47044" y="40005"/>
                      <a:pt x="41901" y="37624"/>
                      <a:pt x="38281" y="29242"/>
                    </a:cubicBezTo>
                    <a:cubicBezTo>
                      <a:pt x="34662" y="20860"/>
                      <a:pt x="21898" y="17240"/>
                      <a:pt x="11992" y="14383"/>
                    </a:cubicBezTo>
                    <a:cubicBezTo>
                      <a:pt x="1991" y="11525"/>
                      <a:pt x="-3248" y="4763"/>
                      <a:pt x="2182" y="1714"/>
                    </a:cubicBezTo>
                    <a:cubicBezTo>
                      <a:pt x="2372" y="1619"/>
                      <a:pt x="2563" y="1524"/>
                      <a:pt x="2848" y="1429"/>
                    </a:cubicBezTo>
                    <a:cubicBezTo>
                      <a:pt x="3325" y="2000"/>
                      <a:pt x="3801" y="2476"/>
                      <a:pt x="4372" y="2953"/>
                    </a:cubicBezTo>
                    <a:cubicBezTo>
                      <a:pt x="9706" y="7525"/>
                      <a:pt x="17136" y="8096"/>
                      <a:pt x="23899" y="9620"/>
                    </a:cubicBezTo>
                    <a:cubicBezTo>
                      <a:pt x="32280" y="11430"/>
                      <a:pt x="40282" y="14859"/>
                      <a:pt x="48187" y="18193"/>
                    </a:cubicBezTo>
                    <a:cubicBezTo>
                      <a:pt x="54093" y="20669"/>
                      <a:pt x="60189" y="23431"/>
                      <a:pt x="64094" y="28480"/>
                    </a:cubicBezTo>
                    <a:cubicBezTo>
                      <a:pt x="68571" y="34290"/>
                      <a:pt x="70380" y="43339"/>
                      <a:pt x="77524" y="45244"/>
                    </a:cubicBezTo>
                    <a:cubicBezTo>
                      <a:pt x="82477" y="46482"/>
                      <a:pt x="87335" y="43434"/>
                      <a:pt x="91431" y="40481"/>
                    </a:cubicBezTo>
                    <a:cubicBezTo>
                      <a:pt x="96288" y="37052"/>
                      <a:pt x="101242" y="33433"/>
                      <a:pt x="103813" y="28099"/>
                    </a:cubicBezTo>
                    <a:cubicBezTo>
                      <a:pt x="105528" y="24384"/>
                      <a:pt x="105909" y="20193"/>
                      <a:pt x="107909" y="16573"/>
                    </a:cubicBezTo>
                    <a:cubicBezTo>
                      <a:pt x="110671" y="11621"/>
                      <a:pt x="116101" y="8858"/>
                      <a:pt x="121435" y="6667"/>
                    </a:cubicBezTo>
                    <a:cubicBezTo>
                      <a:pt x="127912" y="4000"/>
                      <a:pt x="134865" y="1238"/>
                      <a:pt x="141913" y="0"/>
                    </a:cubicBezTo>
                    <a:cubicBezTo>
                      <a:pt x="143533" y="4286"/>
                      <a:pt x="135532" y="8001"/>
                      <a:pt x="130579" y="10477"/>
                    </a:cubicBezTo>
                    <a:cubicBezTo>
                      <a:pt x="124768" y="13335"/>
                      <a:pt x="110576" y="29527"/>
                      <a:pt x="120482" y="41910"/>
                    </a:cubicBezTo>
                    <a:cubicBezTo>
                      <a:pt x="130388" y="54292"/>
                      <a:pt x="140866" y="64960"/>
                      <a:pt x="135627" y="72104"/>
                    </a:cubicBezTo>
                    <a:cubicBezTo>
                      <a:pt x="130388" y="79153"/>
                      <a:pt x="120672" y="50387"/>
                      <a:pt x="107719" y="53340"/>
                    </a:cubicBezTo>
                    <a:close/>
                  </a:path>
                </a:pathLst>
              </a:custGeom>
              <a:solidFill>
                <a:srgbClr val="282B3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2" name="Google Shape;922;p19"/>
              <p:cNvSpPr/>
              <p:nvPr/>
            </p:nvSpPr>
            <p:spPr>
              <a:xfrm>
                <a:off x="6804850" y="3384214"/>
                <a:ext cx="71272" cy="55499"/>
              </a:xfrm>
              <a:custGeom>
                <a:avLst/>
                <a:gdLst/>
                <a:ahLst/>
                <a:cxnLst/>
                <a:rect l="l" t="t" r="r" b="b"/>
                <a:pathLst>
                  <a:path w="71272" h="55499" extrusionOk="0">
                    <a:moveTo>
                      <a:pt x="57245" y="11638"/>
                    </a:moveTo>
                    <a:cubicBezTo>
                      <a:pt x="55150" y="7352"/>
                      <a:pt x="53149" y="2399"/>
                      <a:pt x="48768" y="589"/>
                    </a:cubicBezTo>
                    <a:cubicBezTo>
                      <a:pt x="45529" y="-649"/>
                      <a:pt x="41910" y="208"/>
                      <a:pt x="38767" y="1827"/>
                    </a:cubicBezTo>
                    <a:cubicBezTo>
                      <a:pt x="35814" y="3351"/>
                      <a:pt x="32861" y="5447"/>
                      <a:pt x="29527" y="5447"/>
                    </a:cubicBezTo>
                    <a:cubicBezTo>
                      <a:pt x="26670" y="5447"/>
                      <a:pt x="24003" y="3828"/>
                      <a:pt x="21431" y="2685"/>
                    </a:cubicBezTo>
                    <a:cubicBezTo>
                      <a:pt x="18764" y="1446"/>
                      <a:pt x="15621" y="684"/>
                      <a:pt x="13144" y="2113"/>
                    </a:cubicBezTo>
                    <a:cubicBezTo>
                      <a:pt x="10668" y="3637"/>
                      <a:pt x="9811" y="6780"/>
                      <a:pt x="9049" y="9543"/>
                    </a:cubicBezTo>
                    <a:cubicBezTo>
                      <a:pt x="7525" y="14686"/>
                      <a:pt x="5048" y="19639"/>
                      <a:pt x="1048" y="23354"/>
                    </a:cubicBezTo>
                    <a:cubicBezTo>
                      <a:pt x="571" y="23830"/>
                      <a:pt x="95" y="24211"/>
                      <a:pt x="0" y="24878"/>
                    </a:cubicBezTo>
                    <a:cubicBezTo>
                      <a:pt x="0" y="25164"/>
                      <a:pt x="0" y="25449"/>
                      <a:pt x="0" y="25640"/>
                    </a:cubicBezTo>
                    <a:cubicBezTo>
                      <a:pt x="762" y="29545"/>
                      <a:pt x="3810" y="32593"/>
                      <a:pt x="7239" y="34593"/>
                    </a:cubicBezTo>
                    <a:cubicBezTo>
                      <a:pt x="10668" y="36594"/>
                      <a:pt x="14478" y="37641"/>
                      <a:pt x="18288" y="38880"/>
                    </a:cubicBezTo>
                    <a:cubicBezTo>
                      <a:pt x="22003" y="40118"/>
                      <a:pt x="25813" y="41737"/>
                      <a:pt x="28575" y="44499"/>
                    </a:cubicBezTo>
                    <a:cubicBezTo>
                      <a:pt x="30480" y="46404"/>
                      <a:pt x="31813" y="48690"/>
                      <a:pt x="33528" y="50786"/>
                    </a:cubicBezTo>
                    <a:cubicBezTo>
                      <a:pt x="35242" y="52881"/>
                      <a:pt x="37338" y="54786"/>
                      <a:pt x="39909" y="55358"/>
                    </a:cubicBezTo>
                    <a:cubicBezTo>
                      <a:pt x="42386" y="55834"/>
                      <a:pt x="44958" y="55072"/>
                      <a:pt x="47053" y="53643"/>
                    </a:cubicBezTo>
                    <a:cubicBezTo>
                      <a:pt x="49149" y="52310"/>
                      <a:pt x="50863" y="50405"/>
                      <a:pt x="52483" y="48500"/>
                    </a:cubicBezTo>
                    <a:cubicBezTo>
                      <a:pt x="57436" y="42880"/>
                      <a:pt x="62198" y="37927"/>
                      <a:pt x="68675" y="34117"/>
                    </a:cubicBezTo>
                    <a:cubicBezTo>
                      <a:pt x="75628" y="29926"/>
                      <a:pt x="66770" y="25068"/>
                      <a:pt x="63627" y="21449"/>
                    </a:cubicBezTo>
                    <a:cubicBezTo>
                      <a:pt x="61055" y="18496"/>
                      <a:pt x="58959" y="15162"/>
                      <a:pt x="57150" y="11638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3" name="Google Shape;923;p19"/>
            <p:cNvGrpSpPr/>
            <p:nvPr/>
          </p:nvGrpSpPr>
          <p:grpSpPr>
            <a:xfrm rot="-3687198">
              <a:off x="5244492" y="55141"/>
              <a:ext cx="351831" cy="347484"/>
              <a:chOff x="3308549" y="3672832"/>
              <a:chExt cx="1114929" cy="1100681"/>
            </a:xfrm>
          </p:grpSpPr>
          <p:sp>
            <p:nvSpPr>
              <p:cNvPr id="924" name="Google Shape;924;p19"/>
              <p:cNvSpPr/>
              <p:nvPr/>
            </p:nvSpPr>
            <p:spPr>
              <a:xfrm>
                <a:off x="3308549" y="3672832"/>
                <a:ext cx="1114929" cy="1100681"/>
              </a:xfrm>
              <a:custGeom>
                <a:avLst/>
                <a:gdLst/>
                <a:ahLst/>
                <a:cxnLst/>
                <a:rect l="l" t="t" r="r" b="b"/>
                <a:pathLst>
                  <a:path w="316292" h="312250" extrusionOk="0">
                    <a:moveTo>
                      <a:pt x="36762" y="51386"/>
                    </a:moveTo>
                    <a:cubicBezTo>
                      <a:pt x="8378" y="85866"/>
                      <a:pt x="-7148" y="134920"/>
                      <a:pt x="3234" y="179783"/>
                    </a:cubicBezTo>
                    <a:cubicBezTo>
                      <a:pt x="9711" y="207596"/>
                      <a:pt x="25237" y="231694"/>
                      <a:pt x="41715" y="253982"/>
                    </a:cubicBezTo>
                    <a:cubicBezTo>
                      <a:pt x="54002" y="270651"/>
                      <a:pt x="67528" y="287130"/>
                      <a:pt x="85054" y="296750"/>
                    </a:cubicBezTo>
                    <a:cubicBezTo>
                      <a:pt x="100580" y="305322"/>
                      <a:pt x="118201" y="307894"/>
                      <a:pt x="135441" y="309799"/>
                    </a:cubicBezTo>
                    <a:cubicBezTo>
                      <a:pt x="166778" y="313228"/>
                      <a:pt x="199163" y="314562"/>
                      <a:pt x="228977" y="303513"/>
                    </a:cubicBezTo>
                    <a:cubicBezTo>
                      <a:pt x="268506" y="288939"/>
                      <a:pt x="300509" y="251982"/>
                      <a:pt x="311749" y="208072"/>
                    </a:cubicBezTo>
                    <a:cubicBezTo>
                      <a:pt x="322988" y="164162"/>
                      <a:pt x="312987" y="114441"/>
                      <a:pt x="286032" y="79580"/>
                    </a:cubicBezTo>
                    <a:cubicBezTo>
                      <a:pt x="221261" y="-4240"/>
                      <a:pt x="107533" y="-34530"/>
                      <a:pt x="36762" y="5148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5" name="Google Shape;925;p19"/>
              <p:cNvSpPr/>
              <p:nvPr/>
            </p:nvSpPr>
            <p:spPr>
              <a:xfrm>
                <a:off x="3425003" y="3775754"/>
                <a:ext cx="951979" cy="937657"/>
              </a:xfrm>
              <a:custGeom>
                <a:avLst/>
                <a:gdLst/>
                <a:ahLst/>
                <a:cxnLst/>
                <a:rect l="l" t="t" r="r" b="b"/>
                <a:pathLst>
                  <a:path w="270065" h="266002" extrusionOk="0">
                    <a:moveTo>
                      <a:pt x="46880" y="233077"/>
                    </a:moveTo>
                    <a:cubicBezTo>
                      <a:pt x="22972" y="216504"/>
                      <a:pt x="8590" y="188881"/>
                      <a:pt x="2399" y="160497"/>
                    </a:cubicBezTo>
                    <a:cubicBezTo>
                      <a:pt x="17" y="149543"/>
                      <a:pt x="-1316" y="138018"/>
                      <a:pt x="1922" y="127350"/>
                    </a:cubicBezTo>
                    <a:cubicBezTo>
                      <a:pt x="4780" y="117634"/>
                      <a:pt x="11257" y="109157"/>
                      <a:pt x="13257" y="99251"/>
                    </a:cubicBezTo>
                    <a:cubicBezTo>
                      <a:pt x="16686" y="82773"/>
                      <a:pt x="7637" y="66294"/>
                      <a:pt x="7828" y="49435"/>
                    </a:cubicBezTo>
                    <a:cubicBezTo>
                      <a:pt x="8018" y="34957"/>
                      <a:pt x="15543" y="20955"/>
                      <a:pt x="26878" y="12002"/>
                    </a:cubicBezTo>
                    <a:cubicBezTo>
                      <a:pt x="38212" y="3048"/>
                      <a:pt x="53167" y="-952"/>
                      <a:pt x="67645" y="191"/>
                    </a:cubicBezTo>
                    <a:cubicBezTo>
                      <a:pt x="78313" y="1048"/>
                      <a:pt x="88695" y="4572"/>
                      <a:pt x="99363" y="5334"/>
                    </a:cubicBezTo>
                    <a:cubicBezTo>
                      <a:pt x="110888" y="6192"/>
                      <a:pt x="122413" y="3715"/>
                      <a:pt x="133939" y="3048"/>
                    </a:cubicBezTo>
                    <a:cubicBezTo>
                      <a:pt x="145464" y="2382"/>
                      <a:pt x="157846" y="3715"/>
                      <a:pt x="166895" y="10859"/>
                    </a:cubicBezTo>
                    <a:cubicBezTo>
                      <a:pt x="184517" y="24861"/>
                      <a:pt x="181754" y="53150"/>
                      <a:pt x="195470" y="70962"/>
                    </a:cubicBezTo>
                    <a:cubicBezTo>
                      <a:pt x="205281" y="83630"/>
                      <a:pt x="221569" y="88773"/>
                      <a:pt x="235856" y="95917"/>
                    </a:cubicBezTo>
                    <a:cubicBezTo>
                      <a:pt x="245381" y="100680"/>
                      <a:pt x="254525" y="106776"/>
                      <a:pt x="261097" y="115158"/>
                    </a:cubicBezTo>
                    <a:cubicBezTo>
                      <a:pt x="267670" y="123540"/>
                      <a:pt x="271480" y="134493"/>
                      <a:pt x="269575" y="144971"/>
                    </a:cubicBezTo>
                    <a:cubicBezTo>
                      <a:pt x="267479" y="156210"/>
                      <a:pt x="259574" y="165164"/>
                      <a:pt x="253477" y="174784"/>
                    </a:cubicBezTo>
                    <a:cubicBezTo>
                      <a:pt x="246143" y="186595"/>
                      <a:pt x="241476" y="200121"/>
                      <a:pt x="239952" y="213932"/>
                    </a:cubicBezTo>
                    <a:cubicBezTo>
                      <a:pt x="239190" y="221266"/>
                      <a:pt x="239190" y="228981"/>
                      <a:pt x="235856" y="235554"/>
                    </a:cubicBezTo>
                    <a:cubicBezTo>
                      <a:pt x="233189" y="240888"/>
                      <a:pt x="228617" y="245079"/>
                      <a:pt x="223569" y="248222"/>
                    </a:cubicBezTo>
                    <a:cubicBezTo>
                      <a:pt x="209948" y="256890"/>
                      <a:pt x="193184" y="258890"/>
                      <a:pt x="177087" y="259176"/>
                    </a:cubicBezTo>
                    <a:cubicBezTo>
                      <a:pt x="160990" y="259366"/>
                      <a:pt x="144702" y="258033"/>
                      <a:pt x="128795" y="260604"/>
                    </a:cubicBezTo>
                    <a:cubicBezTo>
                      <a:pt x="122128" y="261652"/>
                      <a:pt x="112317" y="266986"/>
                      <a:pt x="105745" y="265843"/>
                    </a:cubicBezTo>
                    <a:cubicBezTo>
                      <a:pt x="100316" y="264891"/>
                      <a:pt x="94029" y="257937"/>
                      <a:pt x="89171" y="255175"/>
                    </a:cubicBezTo>
                    <a:cubicBezTo>
                      <a:pt x="75360" y="247269"/>
                      <a:pt x="60120" y="242031"/>
                      <a:pt x="46975" y="232887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26" name="Google Shape;926;p19"/>
              <p:cNvGrpSpPr/>
              <p:nvPr/>
            </p:nvGrpSpPr>
            <p:grpSpPr>
              <a:xfrm>
                <a:off x="3406147" y="4066324"/>
                <a:ext cx="844162" cy="634411"/>
                <a:chOff x="6587553" y="4029669"/>
                <a:chExt cx="239431" cy="179939"/>
              </a:xfrm>
            </p:grpSpPr>
            <p:sp>
              <p:nvSpPr>
                <p:cNvPr id="927" name="Google Shape;927;p19"/>
                <p:cNvSpPr/>
                <p:nvPr/>
              </p:nvSpPr>
              <p:spPr>
                <a:xfrm>
                  <a:off x="6587599" y="4029669"/>
                  <a:ext cx="239385" cy="179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385" h="179939" extrusionOk="0">
                      <a:moveTo>
                        <a:pt x="164863" y="178285"/>
                      </a:moveTo>
                      <a:cubicBezTo>
                        <a:pt x="164863" y="178285"/>
                        <a:pt x="45324" y="200097"/>
                        <a:pt x="9796" y="85321"/>
                      </a:cubicBezTo>
                      <a:cubicBezTo>
                        <a:pt x="-25733" y="-29550"/>
                        <a:pt x="44467" y="-11929"/>
                        <a:pt x="75804" y="42077"/>
                      </a:cubicBezTo>
                      <a:cubicBezTo>
                        <a:pt x="107046" y="96084"/>
                        <a:pt x="135811" y="89226"/>
                        <a:pt x="183341" y="70367"/>
                      </a:cubicBezTo>
                      <a:cubicBezTo>
                        <a:pt x="230871" y="51507"/>
                        <a:pt x="289164" y="146186"/>
                        <a:pt x="164958" y="17838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928" name="Google Shape;928;p19"/>
                <p:cNvGrpSpPr/>
                <p:nvPr/>
              </p:nvGrpSpPr>
              <p:grpSpPr>
                <a:xfrm>
                  <a:off x="6587553" y="4029704"/>
                  <a:ext cx="239368" cy="168426"/>
                  <a:chOff x="6587553" y="4029704"/>
                  <a:chExt cx="239368" cy="168426"/>
                </a:xfrm>
              </p:grpSpPr>
              <p:sp>
                <p:nvSpPr>
                  <p:cNvPr id="929" name="Google Shape;929;p19"/>
                  <p:cNvSpPr/>
                  <p:nvPr/>
                </p:nvSpPr>
                <p:spPr>
                  <a:xfrm>
                    <a:off x="6587553" y="4029704"/>
                    <a:ext cx="239368" cy="1338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9368" h="133863" extrusionOk="0">
                        <a:moveTo>
                          <a:pt x="234537" y="133768"/>
                        </a:moveTo>
                        <a:cubicBezTo>
                          <a:pt x="230346" y="107575"/>
                          <a:pt x="203295" y="87667"/>
                          <a:pt x="179006" y="97288"/>
                        </a:cubicBezTo>
                        <a:cubicBezTo>
                          <a:pt x="131476" y="116147"/>
                          <a:pt x="102711" y="123005"/>
                          <a:pt x="71469" y="68998"/>
                        </a:cubicBezTo>
                        <a:cubicBezTo>
                          <a:pt x="50800" y="33280"/>
                          <a:pt x="12890" y="13468"/>
                          <a:pt x="127" y="37566"/>
                        </a:cubicBezTo>
                        <a:cubicBezTo>
                          <a:pt x="-2921" y="-22442"/>
                          <a:pt x="49847" y="-2725"/>
                          <a:pt x="75755" y="42043"/>
                        </a:cubicBezTo>
                        <a:cubicBezTo>
                          <a:pt x="106997" y="96049"/>
                          <a:pt x="135762" y="89191"/>
                          <a:pt x="183292" y="70332"/>
                        </a:cubicBezTo>
                        <a:cubicBezTo>
                          <a:pt x="215582" y="57568"/>
                          <a:pt x="252825" y="97097"/>
                          <a:pt x="234537" y="133864"/>
                        </a:cubicBezTo>
                        <a:close/>
                      </a:path>
                    </a:pathLst>
                  </a:custGeom>
                  <a:solidFill>
                    <a:srgbClr val="282B35">
                      <a:alpha val="400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0" name="Google Shape;930;p19"/>
                  <p:cNvSpPr/>
                  <p:nvPr/>
                </p:nvSpPr>
                <p:spPr>
                  <a:xfrm>
                    <a:off x="6604026" y="4079733"/>
                    <a:ext cx="152531" cy="1183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531" h="118397" extrusionOk="0">
                        <a:moveTo>
                          <a:pt x="131" y="14969"/>
                        </a:moveTo>
                        <a:cubicBezTo>
                          <a:pt x="226" y="10682"/>
                          <a:pt x="1370" y="6110"/>
                          <a:pt x="4608" y="3253"/>
                        </a:cubicBezTo>
                        <a:cubicBezTo>
                          <a:pt x="7180" y="967"/>
                          <a:pt x="10609" y="205"/>
                          <a:pt x="14038" y="14"/>
                        </a:cubicBezTo>
                        <a:cubicBezTo>
                          <a:pt x="25182" y="-367"/>
                          <a:pt x="36041" y="6872"/>
                          <a:pt x="40517" y="17064"/>
                        </a:cubicBezTo>
                        <a:cubicBezTo>
                          <a:pt x="42994" y="22684"/>
                          <a:pt x="43756" y="28875"/>
                          <a:pt x="46232" y="34495"/>
                        </a:cubicBezTo>
                        <a:cubicBezTo>
                          <a:pt x="48137" y="38781"/>
                          <a:pt x="50899" y="42591"/>
                          <a:pt x="54043" y="46020"/>
                        </a:cubicBezTo>
                        <a:cubicBezTo>
                          <a:pt x="65568" y="58879"/>
                          <a:pt x="81570" y="67547"/>
                          <a:pt x="98620" y="70118"/>
                        </a:cubicBezTo>
                        <a:cubicBezTo>
                          <a:pt x="111288" y="72119"/>
                          <a:pt x="124337" y="70785"/>
                          <a:pt x="136910" y="73357"/>
                        </a:cubicBezTo>
                        <a:cubicBezTo>
                          <a:pt x="142244" y="74500"/>
                          <a:pt x="147864" y="76595"/>
                          <a:pt x="150531" y="81358"/>
                        </a:cubicBezTo>
                        <a:cubicBezTo>
                          <a:pt x="152150" y="84215"/>
                          <a:pt x="152436" y="87644"/>
                          <a:pt x="152531" y="90883"/>
                        </a:cubicBezTo>
                        <a:cubicBezTo>
                          <a:pt x="152531" y="95169"/>
                          <a:pt x="152341" y="99551"/>
                          <a:pt x="150722" y="103456"/>
                        </a:cubicBezTo>
                        <a:cubicBezTo>
                          <a:pt x="148150" y="109457"/>
                          <a:pt x="142625" y="113838"/>
                          <a:pt x="136434" y="116029"/>
                        </a:cubicBezTo>
                        <a:cubicBezTo>
                          <a:pt x="130243" y="118220"/>
                          <a:pt x="123671" y="118601"/>
                          <a:pt x="117098" y="118315"/>
                        </a:cubicBezTo>
                        <a:cubicBezTo>
                          <a:pt x="111669" y="118124"/>
                          <a:pt x="106240" y="117553"/>
                          <a:pt x="101001" y="116219"/>
                        </a:cubicBezTo>
                        <a:cubicBezTo>
                          <a:pt x="94715" y="114600"/>
                          <a:pt x="88714" y="111838"/>
                          <a:pt x="82808" y="109076"/>
                        </a:cubicBezTo>
                        <a:cubicBezTo>
                          <a:pt x="77474" y="106599"/>
                          <a:pt x="72140" y="104123"/>
                          <a:pt x="66806" y="101646"/>
                        </a:cubicBezTo>
                        <a:cubicBezTo>
                          <a:pt x="56043" y="96598"/>
                          <a:pt x="45280" y="91645"/>
                          <a:pt x="35564" y="84787"/>
                        </a:cubicBezTo>
                        <a:cubicBezTo>
                          <a:pt x="31564" y="82024"/>
                          <a:pt x="27754" y="78881"/>
                          <a:pt x="25087" y="74881"/>
                        </a:cubicBezTo>
                        <a:cubicBezTo>
                          <a:pt x="22706" y="71357"/>
                          <a:pt x="21277" y="67356"/>
                          <a:pt x="19372" y="63546"/>
                        </a:cubicBezTo>
                        <a:cubicBezTo>
                          <a:pt x="14990" y="54878"/>
                          <a:pt x="8323" y="47544"/>
                          <a:pt x="3751" y="39067"/>
                        </a:cubicBezTo>
                        <a:cubicBezTo>
                          <a:pt x="-345" y="31352"/>
                          <a:pt x="-154" y="23446"/>
                          <a:pt x="131" y="1477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00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1" name="Google Shape;931;p19"/>
                  <p:cNvSpPr/>
                  <p:nvPr/>
                </p:nvSpPr>
                <p:spPr>
                  <a:xfrm>
                    <a:off x="6767967" y="4141919"/>
                    <a:ext cx="37000" cy="32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000" h="32750" extrusionOk="0">
                        <a:moveTo>
                          <a:pt x="22023" y="27"/>
                        </a:moveTo>
                        <a:cubicBezTo>
                          <a:pt x="24595" y="122"/>
                          <a:pt x="27262" y="503"/>
                          <a:pt x="29453" y="1932"/>
                        </a:cubicBezTo>
                        <a:cubicBezTo>
                          <a:pt x="31358" y="3170"/>
                          <a:pt x="32691" y="5075"/>
                          <a:pt x="33739" y="7076"/>
                        </a:cubicBezTo>
                        <a:cubicBezTo>
                          <a:pt x="36310" y="11552"/>
                          <a:pt x="38025" y="16886"/>
                          <a:pt x="36310" y="21744"/>
                        </a:cubicBezTo>
                        <a:cubicBezTo>
                          <a:pt x="34977" y="25459"/>
                          <a:pt x="31834" y="28316"/>
                          <a:pt x="28309" y="29936"/>
                        </a:cubicBezTo>
                        <a:cubicBezTo>
                          <a:pt x="24785" y="31555"/>
                          <a:pt x="20785" y="32222"/>
                          <a:pt x="16975" y="32603"/>
                        </a:cubicBezTo>
                        <a:cubicBezTo>
                          <a:pt x="15260" y="32793"/>
                          <a:pt x="13450" y="32888"/>
                          <a:pt x="11831" y="32317"/>
                        </a:cubicBezTo>
                        <a:cubicBezTo>
                          <a:pt x="10593" y="31841"/>
                          <a:pt x="9545" y="31079"/>
                          <a:pt x="8593" y="30126"/>
                        </a:cubicBezTo>
                        <a:cubicBezTo>
                          <a:pt x="3640" y="25649"/>
                          <a:pt x="-1980" y="15934"/>
                          <a:pt x="687" y="8980"/>
                        </a:cubicBezTo>
                        <a:cubicBezTo>
                          <a:pt x="3545" y="1646"/>
                          <a:pt x="15356" y="-259"/>
                          <a:pt x="22118" y="27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00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32" name="Google Shape;932;p19"/>
              <p:cNvGrpSpPr/>
              <p:nvPr/>
            </p:nvGrpSpPr>
            <p:grpSpPr>
              <a:xfrm>
                <a:off x="3551607" y="3823799"/>
                <a:ext cx="440610" cy="223921"/>
                <a:chOff x="6628810" y="3960881"/>
                <a:chExt cx="124971" cy="63511"/>
              </a:xfrm>
            </p:grpSpPr>
            <p:sp>
              <p:nvSpPr>
                <p:cNvPr id="933" name="Google Shape;933;p19"/>
                <p:cNvSpPr/>
                <p:nvPr/>
              </p:nvSpPr>
              <p:spPr>
                <a:xfrm>
                  <a:off x="6628810" y="3967018"/>
                  <a:ext cx="86486" cy="57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86" h="57374" extrusionOk="0">
                      <a:moveTo>
                        <a:pt x="8685" y="19671"/>
                      </a:moveTo>
                      <a:cubicBezTo>
                        <a:pt x="3446" y="25386"/>
                        <a:pt x="-1030" y="32815"/>
                        <a:pt x="208" y="40530"/>
                      </a:cubicBezTo>
                      <a:cubicBezTo>
                        <a:pt x="1446" y="47960"/>
                        <a:pt x="8019" y="53675"/>
                        <a:pt x="15162" y="55961"/>
                      </a:cubicBezTo>
                      <a:cubicBezTo>
                        <a:pt x="22401" y="58152"/>
                        <a:pt x="30117" y="57485"/>
                        <a:pt x="37546" y="56056"/>
                      </a:cubicBezTo>
                      <a:cubicBezTo>
                        <a:pt x="46214" y="54437"/>
                        <a:pt x="54691" y="52056"/>
                        <a:pt x="62883" y="48912"/>
                      </a:cubicBezTo>
                      <a:cubicBezTo>
                        <a:pt x="69169" y="46436"/>
                        <a:pt x="75360" y="43483"/>
                        <a:pt x="80123" y="38721"/>
                      </a:cubicBezTo>
                      <a:cubicBezTo>
                        <a:pt x="84600" y="34244"/>
                        <a:pt x="87552" y="27672"/>
                        <a:pt x="86124" y="21576"/>
                      </a:cubicBezTo>
                      <a:cubicBezTo>
                        <a:pt x="85457" y="18909"/>
                        <a:pt x="84123" y="16432"/>
                        <a:pt x="82409" y="14241"/>
                      </a:cubicBezTo>
                      <a:cubicBezTo>
                        <a:pt x="77265" y="7764"/>
                        <a:pt x="69550" y="3669"/>
                        <a:pt x="61549" y="1764"/>
                      </a:cubicBezTo>
                      <a:cubicBezTo>
                        <a:pt x="51357" y="-713"/>
                        <a:pt x="41546" y="-903"/>
                        <a:pt x="32021" y="3288"/>
                      </a:cubicBezTo>
                      <a:cubicBezTo>
                        <a:pt x="23163" y="7288"/>
                        <a:pt x="15258" y="12527"/>
                        <a:pt x="8590" y="19671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4" name="Google Shape;934;p19"/>
                <p:cNvSpPr/>
                <p:nvPr/>
              </p:nvSpPr>
              <p:spPr>
                <a:xfrm>
                  <a:off x="6725384" y="3960881"/>
                  <a:ext cx="28397" cy="25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97" h="25939" extrusionOk="0">
                      <a:moveTo>
                        <a:pt x="5551" y="3138"/>
                      </a:moveTo>
                      <a:cubicBezTo>
                        <a:pt x="2598" y="6186"/>
                        <a:pt x="598" y="10186"/>
                        <a:pt x="122" y="14377"/>
                      </a:cubicBezTo>
                      <a:cubicBezTo>
                        <a:pt x="-164" y="16473"/>
                        <a:pt x="26" y="18663"/>
                        <a:pt x="979" y="20568"/>
                      </a:cubicBezTo>
                      <a:cubicBezTo>
                        <a:pt x="2789" y="23997"/>
                        <a:pt x="7075" y="25331"/>
                        <a:pt x="10980" y="25712"/>
                      </a:cubicBezTo>
                      <a:cubicBezTo>
                        <a:pt x="13362" y="25998"/>
                        <a:pt x="15838" y="25998"/>
                        <a:pt x="18315" y="25807"/>
                      </a:cubicBezTo>
                      <a:cubicBezTo>
                        <a:pt x="20315" y="25712"/>
                        <a:pt x="22315" y="25331"/>
                        <a:pt x="23934" y="24378"/>
                      </a:cubicBezTo>
                      <a:cubicBezTo>
                        <a:pt x="27173" y="22473"/>
                        <a:pt x="28792" y="18378"/>
                        <a:pt x="28316" y="14663"/>
                      </a:cubicBezTo>
                      <a:cubicBezTo>
                        <a:pt x="27935" y="10948"/>
                        <a:pt x="25839" y="7519"/>
                        <a:pt x="23363" y="4662"/>
                      </a:cubicBezTo>
                      <a:cubicBezTo>
                        <a:pt x="22410" y="3614"/>
                        <a:pt x="21363" y="2566"/>
                        <a:pt x="20124" y="1804"/>
                      </a:cubicBezTo>
                      <a:cubicBezTo>
                        <a:pt x="15648" y="-863"/>
                        <a:pt x="9171" y="-672"/>
                        <a:pt x="5456" y="3042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935" name="Google Shape;935;p19"/>
            <p:cNvGrpSpPr/>
            <p:nvPr/>
          </p:nvGrpSpPr>
          <p:grpSpPr>
            <a:xfrm rot="3835061">
              <a:off x="5862061" y="62535"/>
              <a:ext cx="403348" cy="423323"/>
              <a:chOff x="5908809" y="361001"/>
              <a:chExt cx="1026850" cy="1077702"/>
            </a:xfrm>
          </p:grpSpPr>
          <p:sp>
            <p:nvSpPr>
              <p:cNvPr id="936" name="Google Shape;936;p19"/>
              <p:cNvSpPr/>
              <p:nvPr/>
            </p:nvSpPr>
            <p:spPr>
              <a:xfrm>
                <a:off x="5908809" y="361001"/>
                <a:ext cx="1026850" cy="1077702"/>
              </a:xfrm>
              <a:custGeom>
                <a:avLst/>
                <a:gdLst/>
                <a:ahLst/>
                <a:cxnLst/>
                <a:rect l="l" t="t" r="r" b="b"/>
                <a:pathLst>
                  <a:path w="291305" h="305731" extrusionOk="0">
                    <a:moveTo>
                      <a:pt x="60770" y="39178"/>
                    </a:moveTo>
                    <a:cubicBezTo>
                      <a:pt x="33434" y="70420"/>
                      <a:pt x="14003" y="108520"/>
                      <a:pt x="4763" y="148906"/>
                    </a:cubicBezTo>
                    <a:cubicBezTo>
                      <a:pt x="-2285" y="179577"/>
                      <a:pt x="-2952" y="213486"/>
                      <a:pt x="12764" y="240727"/>
                    </a:cubicBezTo>
                    <a:cubicBezTo>
                      <a:pt x="23051" y="258444"/>
                      <a:pt x="39434" y="271779"/>
                      <a:pt x="57151" y="282066"/>
                    </a:cubicBezTo>
                    <a:cubicBezTo>
                      <a:pt x="121254" y="319308"/>
                      <a:pt x="212599" y="313784"/>
                      <a:pt x="260319" y="257015"/>
                    </a:cubicBezTo>
                    <a:cubicBezTo>
                      <a:pt x="306420" y="202151"/>
                      <a:pt x="298514" y="114521"/>
                      <a:pt x="253556" y="58704"/>
                    </a:cubicBezTo>
                    <a:cubicBezTo>
                      <a:pt x="203074" y="-3875"/>
                      <a:pt x="117158" y="-25401"/>
                      <a:pt x="60770" y="3898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7" name="Google Shape;937;p19"/>
              <p:cNvSpPr/>
              <p:nvPr/>
            </p:nvSpPr>
            <p:spPr>
              <a:xfrm>
                <a:off x="5973555" y="445230"/>
                <a:ext cx="867643" cy="910398"/>
              </a:xfrm>
              <a:custGeom>
                <a:avLst/>
                <a:gdLst/>
                <a:ahLst/>
                <a:cxnLst/>
                <a:rect l="l" t="t" r="r" b="b"/>
                <a:pathLst>
                  <a:path w="246140" h="258269" extrusionOk="0">
                    <a:moveTo>
                      <a:pt x="51359" y="32909"/>
                    </a:moveTo>
                    <a:cubicBezTo>
                      <a:pt x="28308" y="59294"/>
                      <a:pt x="11830" y="91488"/>
                      <a:pt x="4020" y="125683"/>
                    </a:cubicBezTo>
                    <a:cubicBezTo>
                      <a:pt x="-1886" y="151591"/>
                      <a:pt x="-2553" y="180261"/>
                      <a:pt x="10782" y="203312"/>
                    </a:cubicBezTo>
                    <a:cubicBezTo>
                      <a:pt x="19450" y="218266"/>
                      <a:pt x="33356" y="229600"/>
                      <a:pt x="48311" y="238268"/>
                    </a:cubicBezTo>
                    <a:cubicBezTo>
                      <a:pt x="102508" y="269701"/>
                      <a:pt x="179661" y="265129"/>
                      <a:pt x="219951" y="217123"/>
                    </a:cubicBezTo>
                    <a:cubicBezTo>
                      <a:pt x="258908" y="170736"/>
                      <a:pt x="252241" y="96727"/>
                      <a:pt x="214236" y="49578"/>
                    </a:cubicBezTo>
                    <a:cubicBezTo>
                      <a:pt x="171659" y="-3286"/>
                      <a:pt x="98984" y="-21478"/>
                      <a:pt x="51359" y="33004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38" name="Google Shape;938;p19"/>
              <p:cNvGrpSpPr/>
              <p:nvPr/>
            </p:nvGrpSpPr>
            <p:grpSpPr>
              <a:xfrm>
                <a:off x="6003484" y="693538"/>
                <a:ext cx="808358" cy="644375"/>
                <a:chOff x="7324240" y="3073040"/>
                <a:chExt cx="229276" cy="182765"/>
              </a:xfrm>
            </p:grpSpPr>
            <p:sp>
              <p:nvSpPr>
                <p:cNvPr id="939" name="Google Shape;939;p19"/>
                <p:cNvSpPr/>
                <p:nvPr/>
              </p:nvSpPr>
              <p:spPr>
                <a:xfrm>
                  <a:off x="7324240" y="3073040"/>
                  <a:ext cx="229221" cy="182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221" h="182765" extrusionOk="0">
                      <a:moveTo>
                        <a:pt x="118118" y="148601"/>
                      </a:moveTo>
                      <a:cubicBezTo>
                        <a:pt x="118118" y="148601"/>
                        <a:pt x="86685" y="151458"/>
                        <a:pt x="90114" y="93165"/>
                      </a:cubicBezTo>
                      <a:cubicBezTo>
                        <a:pt x="93543" y="34967"/>
                        <a:pt x="81828" y="773"/>
                        <a:pt x="49157" y="11"/>
                      </a:cubicBezTo>
                      <a:cubicBezTo>
                        <a:pt x="16581" y="-847"/>
                        <a:pt x="-10755" y="50493"/>
                        <a:pt x="4199" y="104786"/>
                      </a:cubicBezTo>
                      <a:cubicBezTo>
                        <a:pt x="19248" y="159078"/>
                        <a:pt x="68683" y="179080"/>
                        <a:pt x="88495" y="181271"/>
                      </a:cubicBezTo>
                      <a:cubicBezTo>
                        <a:pt x="107164" y="183367"/>
                        <a:pt x="201081" y="195845"/>
                        <a:pt x="228227" y="87259"/>
                      </a:cubicBezTo>
                      <a:cubicBezTo>
                        <a:pt x="230799" y="76973"/>
                        <a:pt x="228227" y="66019"/>
                        <a:pt x="222321" y="57256"/>
                      </a:cubicBezTo>
                      <a:lnTo>
                        <a:pt x="217559" y="50303"/>
                      </a:lnTo>
                      <a:cubicBezTo>
                        <a:pt x="204129" y="30681"/>
                        <a:pt x="176316" y="27633"/>
                        <a:pt x="158980" y="44016"/>
                      </a:cubicBezTo>
                      <a:lnTo>
                        <a:pt x="158790" y="44207"/>
                      </a:lnTo>
                      <a:cubicBezTo>
                        <a:pt x="149550" y="52970"/>
                        <a:pt x="145359" y="65638"/>
                        <a:pt x="147074" y="78211"/>
                      </a:cubicBezTo>
                      <a:cubicBezTo>
                        <a:pt x="150217" y="100595"/>
                        <a:pt x="149741" y="136218"/>
                        <a:pt x="118118" y="14860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0" name="Google Shape;940;p19"/>
                <p:cNvSpPr/>
                <p:nvPr/>
              </p:nvSpPr>
              <p:spPr>
                <a:xfrm>
                  <a:off x="7324304" y="3141725"/>
                  <a:ext cx="229212" cy="114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212" h="114080" extrusionOk="0">
                      <a:moveTo>
                        <a:pt x="228162" y="18574"/>
                      </a:moveTo>
                      <a:cubicBezTo>
                        <a:pt x="201016" y="127159"/>
                        <a:pt x="107195" y="114681"/>
                        <a:pt x="88526" y="112586"/>
                      </a:cubicBezTo>
                      <a:cubicBezTo>
                        <a:pt x="68714" y="110300"/>
                        <a:pt x="19279" y="90392"/>
                        <a:pt x="4230" y="36100"/>
                      </a:cubicBezTo>
                      <a:cubicBezTo>
                        <a:pt x="801" y="23717"/>
                        <a:pt x="-438" y="11525"/>
                        <a:pt x="134" y="0"/>
                      </a:cubicBezTo>
                      <a:cubicBezTo>
                        <a:pt x="515" y="8382"/>
                        <a:pt x="1848" y="16954"/>
                        <a:pt x="4230" y="25717"/>
                      </a:cubicBezTo>
                      <a:cubicBezTo>
                        <a:pt x="19279" y="80010"/>
                        <a:pt x="68714" y="100013"/>
                        <a:pt x="88526" y="102299"/>
                      </a:cubicBezTo>
                      <a:cubicBezTo>
                        <a:pt x="107195" y="104394"/>
                        <a:pt x="201111" y="116872"/>
                        <a:pt x="228162" y="8287"/>
                      </a:cubicBezTo>
                      <a:cubicBezTo>
                        <a:pt x="228448" y="7239"/>
                        <a:pt x="228639" y="6191"/>
                        <a:pt x="228829" y="5144"/>
                      </a:cubicBezTo>
                      <a:cubicBezTo>
                        <a:pt x="229496" y="9620"/>
                        <a:pt x="229305" y="14192"/>
                        <a:pt x="228162" y="18669"/>
                      </a:cubicBezTo>
                      <a:close/>
                    </a:path>
                  </a:pathLst>
                </a:custGeom>
                <a:solidFill>
                  <a:srgbClr val="282B35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1" name="Google Shape;941;p19"/>
                <p:cNvSpPr/>
                <p:nvPr/>
              </p:nvSpPr>
              <p:spPr>
                <a:xfrm>
                  <a:off x="7338150" y="3086060"/>
                  <a:ext cx="63119" cy="104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19" h="104295" extrusionOk="0">
                      <a:moveTo>
                        <a:pt x="7719" y="18137"/>
                      </a:moveTo>
                      <a:cubicBezTo>
                        <a:pt x="10577" y="11279"/>
                        <a:pt x="14673" y="4326"/>
                        <a:pt x="21435" y="1468"/>
                      </a:cubicBezTo>
                      <a:cubicBezTo>
                        <a:pt x="25626" y="-342"/>
                        <a:pt x="30484" y="-246"/>
                        <a:pt x="35056" y="516"/>
                      </a:cubicBezTo>
                      <a:cubicBezTo>
                        <a:pt x="40866" y="1468"/>
                        <a:pt x="46581" y="3754"/>
                        <a:pt x="50963" y="7659"/>
                      </a:cubicBezTo>
                      <a:cubicBezTo>
                        <a:pt x="59059" y="14898"/>
                        <a:pt x="61345" y="26519"/>
                        <a:pt x="62298" y="37282"/>
                      </a:cubicBezTo>
                      <a:cubicBezTo>
                        <a:pt x="63631" y="51855"/>
                        <a:pt x="63250" y="66619"/>
                        <a:pt x="61821" y="81192"/>
                      </a:cubicBezTo>
                      <a:cubicBezTo>
                        <a:pt x="61059" y="88622"/>
                        <a:pt x="59535" y="97004"/>
                        <a:pt x="53439" y="101195"/>
                      </a:cubicBezTo>
                      <a:cubicBezTo>
                        <a:pt x="50487" y="103290"/>
                        <a:pt x="46772" y="104052"/>
                        <a:pt x="43152" y="104243"/>
                      </a:cubicBezTo>
                      <a:cubicBezTo>
                        <a:pt x="34199" y="104719"/>
                        <a:pt x="25150" y="101957"/>
                        <a:pt x="18102" y="96432"/>
                      </a:cubicBezTo>
                      <a:cubicBezTo>
                        <a:pt x="14196" y="93384"/>
                        <a:pt x="10958" y="89670"/>
                        <a:pt x="8005" y="85764"/>
                      </a:cubicBezTo>
                      <a:cubicBezTo>
                        <a:pt x="4481" y="81192"/>
                        <a:pt x="1147" y="75859"/>
                        <a:pt x="385" y="69953"/>
                      </a:cubicBezTo>
                      <a:cubicBezTo>
                        <a:pt x="-282" y="65190"/>
                        <a:pt x="99" y="59571"/>
                        <a:pt x="195" y="54808"/>
                      </a:cubicBezTo>
                      <a:cubicBezTo>
                        <a:pt x="385" y="42235"/>
                        <a:pt x="2957" y="29757"/>
                        <a:pt x="7719" y="18232"/>
                      </a:cubicBez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2" name="Google Shape;942;p19"/>
                <p:cNvSpPr/>
                <p:nvPr/>
              </p:nvSpPr>
              <p:spPr>
                <a:xfrm>
                  <a:off x="7476342" y="3124622"/>
                  <a:ext cx="55979" cy="9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79" h="97584" extrusionOk="0">
                      <a:moveTo>
                        <a:pt x="6307" y="77778"/>
                      </a:moveTo>
                      <a:cubicBezTo>
                        <a:pt x="11260" y="58157"/>
                        <a:pt x="6307" y="37011"/>
                        <a:pt x="11546" y="17580"/>
                      </a:cubicBezTo>
                      <a:cubicBezTo>
                        <a:pt x="13736" y="9674"/>
                        <a:pt x="18785" y="1292"/>
                        <a:pt x="26881" y="149"/>
                      </a:cubicBezTo>
                      <a:cubicBezTo>
                        <a:pt x="29643" y="-231"/>
                        <a:pt x="32405" y="149"/>
                        <a:pt x="35072" y="911"/>
                      </a:cubicBezTo>
                      <a:cubicBezTo>
                        <a:pt x="41168" y="2435"/>
                        <a:pt x="47169" y="5198"/>
                        <a:pt x="50979" y="10151"/>
                      </a:cubicBezTo>
                      <a:cubicBezTo>
                        <a:pt x="54599" y="14913"/>
                        <a:pt x="55742" y="21104"/>
                        <a:pt x="55932" y="27105"/>
                      </a:cubicBezTo>
                      <a:cubicBezTo>
                        <a:pt x="56504" y="42536"/>
                        <a:pt x="51836" y="58157"/>
                        <a:pt x="42788" y="70730"/>
                      </a:cubicBezTo>
                      <a:cubicBezTo>
                        <a:pt x="35644" y="80731"/>
                        <a:pt x="25833" y="88732"/>
                        <a:pt x="14594" y="93780"/>
                      </a:cubicBezTo>
                      <a:cubicBezTo>
                        <a:pt x="11450" y="95209"/>
                        <a:pt x="2497" y="100162"/>
                        <a:pt x="306" y="95876"/>
                      </a:cubicBezTo>
                      <a:cubicBezTo>
                        <a:pt x="-1504" y="92161"/>
                        <a:pt x="5259" y="81683"/>
                        <a:pt x="6212" y="77873"/>
                      </a:cubicBez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43" name="Google Shape;943;p19"/>
              <p:cNvGrpSpPr/>
              <p:nvPr/>
            </p:nvGrpSpPr>
            <p:grpSpPr>
              <a:xfrm>
                <a:off x="5971439" y="465784"/>
                <a:ext cx="862971" cy="902696"/>
                <a:chOff x="7315151" y="3008442"/>
                <a:chExt cx="244766" cy="256033"/>
              </a:xfrm>
            </p:grpSpPr>
            <p:sp>
              <p:nvSpPr>
                <p:cNvPr id="944" name="Google Shape;944;p19"/>
                <p:cNvSpPr/>
                <p:nvPr/>
              </p:nvSpPr>
              <p:spPr>
                <a:xfrm>
                  <a:off x="7488303" y="3052675"/>
                  <a:ext cx="30886" cy="31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86" h="31988" extrusionOk="0">
                      <a:moveTo>
                        <a:pt x="26445" y="7040"/>
                      </a:moveTo>
                      <a:cubicBezTo>
                        <a:pt x="32445" y="14375"/>
                        <a:pt x="32350" y="24281"/>
                        <a:pt x="26254" y="29234"/>
                      </a:cubicBezTo>
                      <a:cubicBezTo>
                        <a:pt x="20158" y="34187"/>
                        <a:pt x="10442" y="32282"/>
                        <a:pt x="4442" y="24948"/>
                      </a:cubicBezTo>
                      <a:cubicBezTo>
                        <a:pt x="-1559" y="17613"/>
                        <a:pt x="-1464" y="7707"/>
                        <a:pt x="4632" y="2754"/>
                      </a:cubicBezTo>
                      <a:cubicBezTo>
                        <a:pt x="10728" y="-2199"/>
                        <a:pt x="20444" y="-294"/>
                        <a:pt x="26445" y="7040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5" name="Google Shape;945;p19"/>
                <p:cNvSpPr/>
                <p:nvPr/>
              </p:nvSpPr>
              <p:spPr>
                <a:xfrm>
                  <a:off x="7353264" y="3110586"/>
                  <a:ext cx="29978" cy="32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78" h="32846" extrusionOk="0">
                      <a:moveTo>
                        <a:pt x="27276" y="23519"/>
                      </a:moveTo>
                      <a:cubicBezTo>
                        <a:pt x="22514" y="31711"/>
                        <a:pt x="13180" y="35140"/>
                        <a:pt x="6417" y="31235"/>
                      </a:cubicBezTo>
                      <a:cubicBezTo>
                        <a:pt x="-346" y="27329"/>
                        <a:pt x="-2060" y="17519"/>
                        <a:pt x="2702" y="9327"/>
                      </a:cubicBezTo>
                      <a:cubicBezTo>
                        <a:pt x="7465" y="1136"/>
                        <a:pt x="16799" y="-2293"/>
                        <a:pt x="23562" y="1612"/>
                      </a:cubicBezTo>
                      <a:cubicBezTo>
                        <a:pt x="30325" y="5517"/>
                        <a:pt x="32039" y="15328"/>
                        <a:pt x="27276" y="23519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6" name="Google Shape;946;p19"/>
                <p:cNvSpPr/>
                <p:nvPr/>
              </p:nvSpPr>
              <p:spPr>
                <a:xfrm>
                  <a:off x="7464953" y="3141673"/>
                  <a:ext cx="29389" cy="33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9" h="33346" extrusionOk="0">
                      <a:moveTo>
                        <a:pt x="27696" y="11006"/>
                      </a:moveTo>
                      <a:cubicBezTo>
                        <a:pt x="31506" y="19674"/>
                        <a:pt x="28649" y="29199"/>
                        <a:pt x="21505" y="32342"/>
                      </a:cubicBezTo>
                      <a:cubicBezTo>
                        <a:pt x="14266" y="35485"/>
                        <a:pt x="5408" y="31009"/>
                        <a:pt x="1693" y="22341"/>
                      </a:cubicBezTo>
                      <a:cubicBezTo>
                        <a:pt x="-2117" y="13673"/>
                        <a:pt x="741" y="4148"/>
                        <a:pt x="7884" y="1005"/>
                      </a:cubicBezTo>
                      <a:cubicBezTo>
                        <a:pt x="15123" y="-2138"/>
                        <a:pt x="23982" y="2338"/>
                        <a:pt x="27696" y="11006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7" name="Google Shape;947;p19"/>
                <p:cNvSpPr/>
                <p:nvPr/>
              </p:nvSpPr>
              <p:spPr>
                <a:xfrm>
                  <a:off x="7451047" y="3013276"/>
                  <a:ext cx="29389" cy="33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9" h="33346" extrusionOk="0">
                      <a:moveTo>
                        <a:pt x="27696" y="11006"/>
                      </a:moveTo>
                      <a:cubicBezTo>
                        <a:pt x="31506" y="19674"/>
                        <a:pt x="28649" y="29199"/>
                        <a:pt x="21505" y="32342"/>
                      </a:cubicBezTo>
                      <a:cubicBezTo>
                        <a:pt x="14266" y="35485"/>
                        <a:pt x="5408" y="31009"/>
                        <a:pt x="1693" y="22341"/>
                      </a:cubicBezTo>
                      <a:cubicBezTo>
                        <a:pt x="-2117" y="13673"/>
                        <a:pt x="741" y="4148"/>
                        <a:pt x="7884" y="1005"/>
                      </a:cubicBezTo>
                      <a:cubicBezTo>
                        <a:pt x="15123" y="-2138"/>
                        <a:pt x="23982" y="2338"/>
                        <a:pt x="27696" y="11006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8" name="Google Shape;948;p19"/>
                <p:cNvSpPr/>
                <p:nvPr/>
              </p:nvSpPr>
              <p:spPr>
                <a:xfrm>
                  <a:off x="7437684" y="3050027"/>
                  <a:ext cx="13539" cy="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9" h="15375" extrusionOk="0">
                      <a:moveTo>
                        <a:pt x="12771" y="5116"/>
                      </a:moveTo>
                      <a:cubicBezTo>
                        <a:pt x="14485" y="9117"/>
                        <a:pt x="13247" y="13498"/>
                        <a:pt x="9913" y="14927"/>
                      </a:cubicBezTo>
                      <a:cubicBezTo>
                        <a:pt x="6579" y="16356"/>
                        <a:pt x="2483" y="14260"/>
                        <a:pt x="769" y="10260"/>
                      </a:cubicBezTo>
                      <a:cubicBezTo>
                        <a:pt x="-945" y="6259"/>
                        <a:pt x="293" y="1878"/>
                        <a:pt x="3626" y="449"/>
                      </a:cubicBezTo>
                      <a:cubicBezTo>
                        <a:pt x="6960" y="-980"/>
                        <a:pt x="11056" y="1116"/>
                        <a:pt x="12771" y="5116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9" name="Google Shape;949;p19"/>
                <p:cNvSpPr/>
                <p:nvPr/>
              </p:nvSpPr>
              <p:spPr>
                <a:xfrm>
                  <a:off x="7374726" y="3032526"/>
                  <a:ext cx="9342" cy="10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2" h="10182" extrusionOk="0">
                      <a:moveTo>
                        <a:pt x="8481" y="7282"/>
                      </a:moveTo>
                      <a:cubicBezTo>
                        <a:pt x="7052" y="9854"/>
                        <a:pt x="4100" y="10902"/>
                        <a:pt x="2004" y="9663"/>
                      </a:cubicBezTo>
                      <a:cubicBezTo>
                        <a:pt x="-91" y="8425"/>
                        <a:pt x="-663" y="5377"/>
                        <a:pt x="861" y="2900"/>
                      </a:cubicBezTo>
                      <a:cubicBezTo>
                        <a:pt x="2290" y="329"/>
                        <a:pt x="5242" y="-719"/>
                        <a:pt x="7338" y="519"/>
                      </a:cubicBezTo>
                      <a:cubicBezTo>
                        <a:pt x="9434" y="1758"/>
                        <a:pt x="10005" y="4806"/>
                        <a:pt x="8481" y="7282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0" name="Google Shape;950;p19"/>
                <p:cNvSpPr/>
                <p:nvPr/>
              </p:nvSpPr>
              <p:spPr>
                <a:xfrm>
                  <a:off x="7433699" y="3008442"/>
                  <a:ext cx="9412" cy="10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12" h="10057" extrusionOk="0">
                      <a:moveTo>
                        <a:pt x="8278" y="2505"/>
                      </a:moveTo>
                      <a:cubicBezTo>
                        <a:pt x="9992" y="4886"/>
                        <a:pt x="9707" y="7934"/>
                        <a:pt x="7802" y="9363"/>
                      </a:cubicBezTo>
                      <a:cubicBezTo>
                        <a:pt x="5801" y="10792"/>
                        <a:pt x="2849" y="9934"/>
                        <a:pt x="1134" y="7553"/>
                      </a:cubicBezTo>
                      <a:cubicBezTo>
                        <a:pt x="-580" y="5172"/>
                        <a:pt x="-295" y="2124"/>
                        <a:pt x="1610" y="695"/>
                      </a:cubicBezTo>
                      <a:cubicBezTo>
                        <a:pt x="3611" y="-734"/>
                        <a:pt x="6563" y="124"/>
                        <a:pt x="8278" y="2505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1" name="Google Shape;951;p19"/>
                <p:cNvSpPr/>
                <p:nvPr/>
              </p:nvSpPr>
              <p:spPr>
                <a:xfrm>
                  <a:off x="7432159" y="3249100"/>
                  <a:ext cx="13539" cy="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9" h="15375" extrusionOk="0">
                      <a:moveTo>
                        <a:pt x="12771" y="5116"/>
                      </a:moveTo>
                      <a:cubicBezTo>
                        <a:pt x="14485" y="9117"/>
                        <a:pt x="13247" y="13498"/>
                        <a:pt x="9913" y="14927"/>
                      </a:cubicBezTo>
                      <a:cubicBezTo>
                        <a:pt x="6579" y="16356"/>
                        <a:pt x="2484" y="14260"/>
                        <a:pt x="769" y="10260"/>
                      </a:cubicBezTo>
                      <a:cubicBezTo>
                        <a:pt x="-945" y="6259"/>
                        <a:pt x="293" y="1878"/>
                        <a:pt x="3627" y="449"/>
                      </a:cubicBezTo>
                      <a:cubicBezTo>
                        <a:pt x="6960" y="-980"/>
                        <a:pt x="11056" y="1116"/>
                        <a:pt x="12771" y="5116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2" name="Google Shape;952;p19"/>
                <p:cNvSpPr/>
                <p:nvPr/>
              </p:nvSpPr>
              <p:spPr>
                <a:xfrm>
                  <a:off x="7487594" y="3094033"/>
                  <a:ext cx="13539" cy="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9" h="15375" extrusionOk="0">
                      <a:moveTo>
                        <a:pt x="12771" y="5116"/>
                      </a:moveTo>
                      <a:cubicBezTo>
                        <a:pt x="14485" y="9117"/>
                        <a:pt x="13247" y="13498"/>
                        <a:pt x="9913" y="14927"/>
                      </a:cubicBezTo>
                      <a:cubicBezTo>
                        <a:pt x="6579" y="16356"/>
                        <a:pt x="2483" y="14260"/>
                        <a:pt x="769" y="10260"/>
                      </a:cubicBezTo>
                      <a:cubicBezTo>
                        <a:pt x="-945" y="6259"/>
                        <a:pt x="293" y="1878"/>
                        <a:pt x="3627" y="449"/>
                      </a:cubicBezTo>
                      <a:cubicBezTo>
                        <a:pt x="6960" y="-980"/>
                        <a:pt x="11056" y="1116"/>
                        <a:pt x="12771" y="5116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3" name="Google Shape;953;p19"/>
                <p:cNvSpPr/>
                <p:nvPr/>
              </p:nvSpPr>
              <p:spPr>
                <a:xfrm>
                  <a:off x="7517503" y="3211952"/>
                  <a:ext cx="13539" cy="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9" h="15375" extrusionOk="0">
                      <a:moveTo>
                        <a:pt x="12770" y="5116"/>
                      </a:moveTo>
                      <a:cubicBezTo>
                        <a:pt x="14485" y="9117"/>
                        <a:pt x="13247" y="13498"/>
                        <a:pt x="9913" y="14927"/>
                      </a:cubicBezTo>
                      <a:cubicBezTo>
                        <a:pt x="6579" y="16356"/>
                        <a:pt x="2484" y="14260"/>
                        <a:pt x="769" y="10260"/>
                      </a:cubicBezTo>
                      <a:cubicBezTo>
                        <a:pt x="-945" y="6259"/>
                        <a:pt x="293" y="1878"/>
                        <a:pt x="3626" y="449"/>
                      </a:cubicBezTo>
                      <a:cubicBezTo>
                        <a:pt x="6960" y="-980"/>
                        <a:pt x="11056" y="1116"/>
                        <a:pt x="12770" y="5116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4" name="Google Shape;954;p19"/>
                <p:cNvSpPr/>
                <p:nvPr/>
              </p:nvSpPr>
              <p:spPr>
                <a:xfrm>
                  <a:off x="7518836" y="3126227"/>
                  <a:ext cx="13539" cy="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9" h="15375" extrusionOk="0">
                      <a:moveTo>
                        <a:pt x="12771" y="5116"/>
                      </a:moveTo>
                      <a:cubicBezTo>
                        <a:pt x="14485" y="9117"/>
                        <a:pt x="13247" y="13498"/>
                        <a:pt x="9913" y="14927"/>
                      </a:cubicBezTo>
                      <a:cubicBezTo>
                        <a:pt x="6579" y="16356"/>
                        <a:pt x="2484" y="14260"/>
                        <a:pt x="769" y="10260"/>
                      </a:cubicBezTo>
                      <a:cubicBezTo>
                        <a:pt x="-945" y="6259"/>
                        <a:pt x="293" y="1878"/>
                        <a:pt x="3627" y="449"/>
                      </a:cubicBezTo>
                      <a:cubicBezTo>
                        <a:pt x="6960" y="-980"/>
                        <a:pt x="11056" y="1116"/>
                        <a:pt x="12771" y="5116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5" name="Google Shape;955;p19"/>
                <p:cNvSpPr/>
                <p:nvPr/>
              </p:nvSpPr>
              <p:spPr>
                <a:xfrm>
                  <a:off x="7390365" y="3074935"/>
                  <a:ext cx="13498" cy="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98" h="15375" extrusionOk="0">
                      <a:moveTo>
                        <a:pt x="12750" y="10212"/>
                      </a:moveTo>
                      <a:cubicBezTo>
                        <a:pt x="11035" y="14212"/>
                        <a:pt x="7035" y="16308"/>
                        <a:pt x="3701" y="14974"/>
                      </a:cubicBezTo>
                      <a:cubicBezTo>
                        <a:pt x="367" y="13545"/>
                        <a:pt x="-966" y="9164"/>
                        <a:pt x="748" y="5163"/>
                      </a:cubicBezTo>
                      <a:cubicBezTo>
                        <a:pt x="2463" y="1163"/>
                        <a:pt x="6464" y="-933"/>
                        <a:pt x="9797" y="401"/>
                      </a:cubicBezTo>
                      <a:cubicBezTo>
                        <a:pt x="13131" y="1830"/>
                        <a:pt x="14464" y="6211"/>
                        <a:pt x="12750" y="10212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6" name="Google Shape;956;p19"/>
                <p:cNvSpPr/>
                <p:nvPr/>
              </p:nvSpPr>
              <p:spPr>
                <a:xfrm rot="-1413338">
                  <a:off x="7434675" y="3193068"/>
                  <a:ext cx="37371" cy="44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37" h="44957" extrusionOk="0">
                      <a:moveTo>
                        <a:pt x="37338" y="22479"/>
                      </a:moveTo>
                      <a:cubicBezTo>
                        <a:pt x="37338" y="34894"/>
                        <a:pt x="28979" y="44958"/>
                        <a:pt x="18669" y="44958"/>
                      </a:cubicBezTo>
                      <a:cubicBezTo>
                        <a:pt x="8358" y="44958"/>
                        <a:pt x="0" y="34894"/>
                        <a:pt x="0" y="22479"/>
                      </a:cubicBezTo>
                      <a:cubicBezTo>
                        <a:pt x="0" y="10064"/>
                        <a:pt x="8359" y="0"/>
                        <a:pt x="18669" y="0"/>
                      </a:cubicBezTo>
                      <a:cubicBezTo>
                        <a:pt x="28980" y="0"/>
                        <a:pt x="37338" y="10064"/>
                        <a:pt x="37338" y="22479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7" name="Google Shape;957;p19"/>
                <p:cNvSpPr/>
                <p:nvPr/>
              </p:nvSpPr>
              <p:spPr>
                <a:xfrm>
                  <a:off x="7376900" y="3211408"/>
                  <a:ext cx="33474" cy="38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74" h="38180" extrusionOk="0">
                      <a:moveTo>
                        <a:pt x="31644" y="25377"/>
                      </a:moveTo>
                      <a:cubicBezTo>
                        <a:pt x="27453" y="35283"/>
                        <a:pt x="17356" y="40617"/>
                        <a:pt x="9165" y="37093"/>
                      </a:cubicBezTo>
                      <a:cubicBezTo>
                        <a:pt x="878" y="33664"/>
                        <a:pt x="-2360" y="22710"/>
                        <a:pt x="1831" y="12804"/>
                      </a:cubicBezTo>
                      <a:cubicBezTo>
                        <a:pt x="6021" y="2898"/>
                        <a:pt x="16118" y="-2436"/>
                        <a:pt x="24309" y="1088"/>
                      </a:cubicBezTo>
                      <a:cubicBezTo>
                        <a:pt x="32596" y="4517"/>
                        <a:pt x="35835" y="15471"/>
                        <a:pt x="31644" y="25377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8" name="Google Shape;958;p19"/>
                <p:cNvSpPr/>
                <p:nvPr/>
              </p:nvSpPr>
              <p:spPr>
                <a:xfrm>
                  <a:off x="7520954" y="3159860"/>
                  <a:ext cx="32545" cy="38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45" h="38882" extrusionOk="0">
                      <a:moveTo>
                        <a:pt x="32275" y="17012"/>
                      </a:moveTo>
                      <a:cubicBezTo>
                        <a:pt x="33894" y="27680"/>
                        <a:pt x="28084" y="37396"/>
                        <a:pt x="19225" y="38729"/>
                      </a:cubicBezTo>
                      <a:cubicBezTo>
                        <a:pt x="10367" y="40063"/>
                        <a:pt x="1890" y="32538"/>
                        <a:pt x="271" y="21870"/>
                      </a:cubicBezTo>
                      <a:cubicBezTo>
                        <a:pt x="-1349" y="11202"/>
                        <a:pt x="4462" y="1487"/>
                        <a:pt x="13320" y="153"/>
                      </a:cubicBezTo>
                      <a:cubicBezTo>
                        <a:pt x="22178" y="-1180"/>
                        <a:pt x="30655" y="6344"/>
                        <a:pt x="32275" y="17012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9" name="Google Shape;959;p19"/>
                <p:cNvSpPr/>
                <p:nvPr/>
              </p:nvSpPr>
              <p:spPr>
                <a:xfrm>
                  <a:off x="7422819" y="3091203"/>
                  <a:ext cx="32027" cy="36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27" h="36371" extrusionOk="0">
                      <a:moveTo>
                        <a:pt x="30206" y="12042"/>
                      </a:moveTo>
                      <a:cubicBezTo>
                        <a:pt x="34302" y="21472"/>
                        <a:pt x="31254" y="31854"/>
                        <a:pt x="23444" y="35283"/>
                      </a:cubicBezTo>
                      <a:cubicBezTo>
                        <a:pt x="15633" y="38712"/>
                        <a:pt x="5918" y="33759"/>
                        <a:pt x="1822" y="24329"/>
                      </a:cubicBezTo>
                      <a:cubicBezTo>
                        <a:pt x="-2274" y="14900"/>
                        <a:pt x="774" y="4517"/>
                        <a:pt x="8585" y="1088"/>
                      </a:cubicBezTo>
                      <a:cubicBezTo>
                        <a:pt x="16395" y="-2341"/>
                        <a:pt x="26111" y="2612"/>
                        <a:pt x="30206" y="12042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0" name="Google Shape;960;p19"/>
                <p:cNvSpPr/>
                <p:nvPr/>
              </p:nvSpPr>
              <p:spPr>
                <a:xfrm>
                  <a:off x="7400808" y="3151888"/>
                  <a:ext cx="23473" cy="26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73" h="26632" extrusionOk="0">
                      <a:moveTo>
                        <a:pt x="22119" y="8792"/>
                      </a:moveTo>
                      <a:cubicBezTo>
                        <a:pt x="25167" y="15650"/>
                        <a:pt x="22881" y="23270"/>
                        <a:pt x="17166" y="25841"/>
                      </a:cubicBezTo>
                      <a:cubicBezTo>
                        <a:pt x="11451" y="28318"/>
                        <a:pt x="4403" y="24794"/>
                        <a:pt x="1355" y="17841"/>
                      </a:cubicBezTo>
                      <a:cubicBezTo>
                        <a:pt x="-1693" y="10887"/>
                        <a:pt x="592" y="3362"/>
                        <a:pt x="6307" y="791"/>
                      </a:cubicBezTo>
                      <a:cubicBezTo>
                        <a:pt x="12023" y="-1686"/>
                        <a:pt x="19071" y="1839"/>
                        <a:pt x="22119" y="8792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1" name="Google Shape;961;p19"/>
                <p:cNvSpPr/>
                <p:nvPr/>
              </p:nvSpPr>
              <p:spPr>
                <a:xfrm>
                  <a:off x="7536444" y="3092891"/>
                  <a:ext cx="23473" cy="26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73" h="26670" extrusionOk="0">
                      <a:moveTo>
                        <a:pt x="22119" y="8830"/>
                      </a:moveTo>
                      <a:cubicBezTo>
                        <a:pt x="25167" y="15688"/>
                        <a:pt x="22881" y="23308"/>
                        <a:pt x="17166" y="25880"/>
                      </a:cubicBezTo>
                      <a:cubicBezTo>
                        <a:pt x="11451" y="28356"/>
                        <a:pt x="4403" y="24832"/>
                        <a:pt x="1355" y="17879"/>
                      </a:cubicBezTo>
                      <a:cubicBezTo>
                        <a:pt x="-1694" y="11021"/>
                        <a:pt x="593" y="3401"/>
                        <a:pt x="6308" y="829"/>
                      </a:cubicBezTo>
                      <a:cubicBezTo>
                        <a:pt x="12022" y="-1743"/>
                        <a:pt x="19071" y="1877"/>
                        <a:pt x="22119" y="8830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2" name="Google Shape;962;p19"/>
                <p:cNvSpPr/>
                <p:nvPr/>
              </p:nvSpPr>
              <p:spPr>
                <a:xfrm>
                  <a:off x="7315151" y="3180585"/>
                  <a:ext cx="34385" cy="39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85" h="39058" extrusionOk="0">
                      <a:moveTo>
                        <a:pt x="32433" y="12862"/>
                      </a:moveTo>
                      <a:cubicBezTo>
                        <a:pt x="36814" y="23053"/>
                        <a:pt x="33576" y="34198"/>
                        <a:pt x="25194" y="37912"/>
                      </a:cubicBezTo>
                      <a:cubicBezTo>
                        <a:pt x="16812" y="41532"/>
                        <a:pt x="6334" y="36293"/>
                        <a:pt x="1953" y="26197"/>
                      </a:cubicBezTo>
                      <a:cubicBezTo>
                        <a:pt x="-2429" y="16005"/>
                        <a:pt x="810" y="4861"/>
                        <a:pt x="9192" y="1146"/>
                      </a:cubicBezTo>
                      <a:cubicBezTo>
                        <a:pt x="17574" y="-2474"/>
                        <a:pt x="28051" y="2765"/>
                        <a:pt x="32433" y="12862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3" name="Google Shape;963;p19"/>
                <p:cNvSpPr/>
                <p:nvPr/>
              </p:nvSpPr>
              <p:spPr>
                <a:xfrm>
                  <a:off x="7398520" y="3024177"/>
                  <a:ext cx="19667" cy="21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67" h="21545" extrusionOk="0">
                      <a:moveTo>
                        <a:pt x="17930" y="15440"/>
                      </a:moveTo>
                      <a:cubicBezTo>
                        <a:pt x="14786" y="20774"/>
                        <a:pt x="8691" y="23060"/>
                        <a:pt x="4214" y="20488"/>
                      </a:cubicBezTo>
                      <a:cubicBezTo>
                        <a:pt x="-263" y="17917"/>
                        <a:pt x="-1311" y="11440"/>
                        <a:pt x="1737" y="6106"/>
                      </a:cubicBezTo>
                      <a:cubicBezTo>
                        <a:pt x="4785" y="772"/>
                        <a:pt x="10976" y="-1514"/>
                        <a:pt x="15453" y="1057"/>
                      </a:cubicBezTo>
                      <a:cubicBezTo>
                        <a:pt x="19930" y="3629"/>
                        <a:pt x="20978" y="10106"/>
                        <a:pt x="17930" y="15440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4" name="Google Shape;964;p19"/>
                <p:cNvSpPr/>
                <p:nvPr/>
              </p:nvSpPr>
              <p:spPr>
                <a:xfrm>
                  <a:off x="7342418" y="3062277"/>
                  <a:ext cx="19666" cy="21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66" h="21545" extrusionOk="0">
                      <a:moveTo>
                        <a:pt x="17930" y="15440"/>
                      </a:moveTo>
                      <a:cubicBezTo>
                        <a:pt x="14787" y="20774"/>
                        <a:pt x="8690" y="23060"/>
                        <a:pt x="4214" y="20488"/>
                      </a:cubicBezTo>
                      <a:cubicBezTo>
                        <a:pt x="-263" y="17917"/>
                        <a:pt x="-1311" y="11440"/>
                        <a:pt x="1737" y="6106"/>
                      </a:cubicBezTo>
                      <a:cubicBezTo>
                        <a:pt x="4880" y="772"/>
                        <a:pt x="10977" y="-1514"/>
                        <a:pt x="15453" y="1057"/>
                      </a:cubicBezTo>
                      <a:cubicBezTo>
                        <a:pt x="19930" y="3629"/>
                        <a:pt x="20978" y="10106"/>
                        <a:pt x="17930" y="15440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5" name="Google Shape;965;p19"/>
                <p:cNvSpPr/>
                <p:nvPr/>
              </p:nvSpPr>
              <p:spPr>
                <a:xfrm>
                  <a:off x="7316365" y="3147824"/>
                  <a:ext cx="12718" cy="13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18" h="13996" extrusionOk="0">
                      <a:moveTo>
                        <a:pt x="11598" y="9999"/>
                      </a:moveTo>
                      <a:cubicBezTo>
                        <a:pt x="9598" y="13523"/>
                        <a:pt x="5597" y="14952"/>
                        <a:pt x="2740" y="13333"/>
                      </a:cubicBezTo>
                      <a:cubicBezTo>
                        <a:pt x="-118" y="11713"/>
                        <a:pt x="-880" y="7522"/>
                        <a:pt x="1120" y="3998"/>
                      </a:cubicBezTo>
                      <a:cubicBezTo>
                        <a:pt x="3121" y="474"/>
                        <a:pt x="7121" y="-955"/>
                        <a:pt x="9979" y="664"/>
                      </a:cubicBezTo>
                      <a:cubicBezTo>
                        <a:pt x="12836" y="2283"/>
                        <a:pt x="13598" y="6474"/>
                        <a:pt x="11598" y="9999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66" name="Google Shape;966;p19"/>
              <p:cNvSpPr/>
              <p:nvPr/>
            </p:nvSpPr>
            <p:spPr>
              <a:xfrm>
                <a:off x="6116963" y="421429"/>
                <a:ext cx="351104" cy="354072"/>
              </a:xfrm>
              <a:custGeom>
                <a:avLst/>
                <a:gdLst/>
                <a:ahLst/>
                <a:cxnLst/>
                <a:rect l="l" t="t" r="r" b="b"/>
                <a:pathLst>
                  <a:path w="99604" h="100446" extrusionOk="0">
                    <a:moveTo>
                      <a:pt x="23829" y="24716"/>
                    </a:moveTo>
                    <a:cubicBezTo>
                      <a:pt x="9637" y="37098"/>
                      <a:pt x="-460" y="55196"/>
                      <a:pt x="16" y="74055"/>
                    </a:cubicBezTo>
                    <a:cubicBezTo>
                      <a:pt x="207" y="83199"/>
                      <a:pt x="3636" y="93200"/>
                      <a:pt x="11732" y="97582"/>
                    </a:cubicBezTo>
                    <a:cubicBezTo>
                      <a:pt x="15828" y="99773"/>
                      <a:pt x="20590" y="100344"/>
                      <a:pt x="25258" y="100439"/>
                    </a:cubicBezTo>
                    <a:cubicBezTo>
                      <a:pt x="52213" y="100820"/>
                      <a:pt x="78883" y="86152"/>
                      <a:pt x="92980" y="63101"/>
                    </a:cubicBezTo>
                    <a:cubicBezTo>
                      <a:pt x="95838" y="58434"/>
                      <a:pt x="98219" y="53386"/>
                      <a:pt x="99171" y="47957"/>
                    </a:cubicBezTo>
                    <a:cubicBezTo>
                      <a:pt x="100886" y="37860"/>
                      <a:pt x="97267" y="27668"/>
                      <a:pt x="92599" y="18524"/>
                    </a:cubicBezTo>
                    <a:cubicBezTo>
                      <a:pt x="89646" y="12714"/>
                      <a:pt x="85741" y="5475"/>
                      <a:pt x="80026" y="1760"/>
                    </a:cubicBezTo>
                    <a:cubicBezTo>
                      <a:pt x="74216" y="-2050"/>
                      <a:pt x="69549" y="1189"/>
                      <a:pt x="63453" y="3380"/>
                    </a:cubicBezTo>
                    <a:cubicBezTo>
                      <a:pt x="49165" y="8333"/>
                      <a:pt x="35354" y="14810"/>
                      <a:pt x="23829" y="2481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2"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4" name="Google Shape;1014;p21"/>
          <p:cNvPicPr preferRelativeResize="0"/>
          <p:nvPr/>
        </p:nvPicPr>
        <p:blipFill rotWithShape="1">
          <a:blip r:embed="rId2">
            <a:alphaModFix amt="10000"/>
          </a:blip>
          <a:srcRect l="109" t="7891" r="99" b="7891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5" name="Google Shape;1015;p21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016" name="Google Shape;1016;p21"/>
          <p:cNvGrpSpPr/>
          <p:nvPr/>
        </p:nvGrpSpPr>
        <p:grpSpPr>
          <a:xfrm rot="-5400000">
            <a:off x="7888319" y="3844233"/>
            <a:ext cx="1788244" cy="607332"/>
            <a:chOff x="4791044" y="-8692"/>
            <a:chExt cx="1788244" cy="607332"/>
          </a:xfrm>
        </p:grpSpPr>
        <p:grpSp>
          <p:nvGrpSpPr>
            <p:cNvPr id="1017" name="Google Shape;1017;p21"/>
            <p:cNvGrpSpPr/>
            <p:nvPr/>
          </p:nvGrpSpPr>
          <p:grpSpPr>
            <a:xfrm>
              <a:off x="5008263" y="144616"/>
              <a:ext cx="277136" cy="259151"/>
              <a:chOff x="6176908" y="3529710"/>
              <a:chExt cx="218303" cy="204152"/>
            </a:xfrm>
          </p:grpSpPr>
          <p:sp>
            <p:nvSpPr>
              <p:cNvPr id="1018" name="Google Shape;1018;p21"/>
              <p:cNvSpPr/>
              <p:nvPr/>
            </p:nvSpPr>
            <p:spPr>
              <a:xfrm>
                <a:off x="6176908" y="3529710"/>
                <a:ext cx="218229" cy="204152"/>
              </a:xfrm>
              <a:custGeom>
                <a:avLst/>
                <a:gdLst/>
                <a:ahLst/>
                <a:cxnLst/>
                <a:rect l="l" t="t" r="r" b="b"/>
                <a:pathLst>
                  <a:path w="218229" h="204152" extrusionOk="0">
                    <a:moveTo>
                      <a:pt x="203412" y="178181"/>
                    </a:moveTo>
                    <a:cubicBezTo>
                      <a:pt x="173123" y="215710"/>
                      <a:pt x="106352" y="212185"/>
                      <a:pt x="54251" y="170085"/>
                    </a:cubicBezTo>
                    <a:cubicBezTo>
                      <a:pt x="2149" y="128080"/>
                      <a:pt x="-15472" y="63500"/>
                      <a:pt x="14817" y="25972"/>
                    </a:cubicBezTo>
                    <a:cubicBezTo>
                      <a:pt x="45107" y="-11557"/>
                      <a:pt x="111877" y="-8033"/>
                      <a:pt x="163979" y="34068"/>
                    </a:cubicBezTo>
                    <a:cubicBezTo>
                      <a:pt x="216080" y="76073"/>
                      <a:pt x="233702" y="140653"/>
                      <a:pt x="203412" y="17818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9" name="Google Shape;1019;p21"/>
              <p:cNvSpPr/>
              <p:nvPr/>
            </p:nvSpPr>
            <p:spPr>
              <a:xfrm>
                <a:off x="6176978" y="3590734"/>
                <a:ext cx="218233" cy="143096"/>
              </a:xfrm>
              <a:custGeom>
                <a:avLst/>
                <a:gdLst/>
                <a:ahLst/>
                <a:cxnLst/>
                <a:rect l="l" t="t" r="r" b="b"/>
                <a:pathLst>
                  <a:path w="218233" h="143096" extrusionOk="0">
                    <a:moveTo>
                      <a:pt x="203342" y="117158"/>
                    </a:moveTo>
                    <a:cubicBezTo>
                      <a:pt x="173053" y="154686"/>
                      <a:pt x="106282" y="151067"/>
                      <a:pt x="54181" y="109061"/>
                    </a:cubicBezTo>
                    <a:cubicBezTo>
                      <a:pt x="16081" y="78296"/>
                      <a:pt x="-3636" y="35528"/>
                      <a:pt x="555" y="0"/>
                    </a:cubicBezTo>
                    <a:cubicBezTo>
                      <a:pt x="7508" y="26384"/>
                      <a:pt x="25034" y="53340"/>
                      <a:pt x="51418" y="74581"/>
                    </a:cubicBezTo>
                    <a:cubicBezTo>
                      <a:pt x="103520" y="116586"/>
                      <a:pt x="170290" y="120206"/>
                      <a:pt x="200580" y="82677"/>
                    </a:cubicBezTo>
                    <a:cubicBezTo>
                      <a:pt x="208676" y="72676"/>
                      <a:pt x="213343" y="60674"/>
                      <a:pt x="214867" y="47720"/>
                    </a:cubicBezTo>
                    <a:cubicBezTo>
                      <a:pt x="221630" y="73438"/>
                      <a:pt x="218392" y="98584"/>
                      <a:pt x="203437" y="11715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0" name="Google Shape;1020;p21"/>
              <p:cNvSpPr/>
              <p:nvPr/>
            </p:nvSpPr>
            <p:spPr>
              <a:xfrm>
                <a:off x="6225102" y="3555498"/>
                <a:ext cx="142334" cy="127240"/>
              </a:xfrm>
              <a:custGeom>
                <a:avLst/>
                <a:gdLst/>
                <a:ahLst/>
                <a:cxnLst/>
                <a:rect l="l" t="t" r="r" b="b"/>
                <a:pathLst>
                  <a:path w="142334" h="127240" extrusionOk="0">
                    <a:moveTo>
                      <a:pt x="136073" y="116008"/>
                    </a:moveTo>
                    <a:cubicBezTo>
                      <a:pt x="119976" y="135915"/>
                      <a:pt x="77875" y="128676"/>
                      <a:pt x="42061" y="99720"/>
                    </a:cubicBezTo>
                    <a:cubicBezTo>
                      <a:pt x="6247" y="70764"/>
                      <a:pt x="-9850" y="31140"/>
                      <a:pt x="6247" y="11233"/>
                    </a:cubicBezTo>
                    <a:cubicBezTo>
                      <a:pt x="22344" y="-8675"/>
                      <a:pt x="64445" y="-1436"/>
                      <a:pt x="100259" y="27520"/>
                    </a:cubicBezTo>
                    <a:cubicBezTo>
                      <a:pt x="136168" y="56476"/>
                      <a:pt x="152170" y="96100"/>
                      <a:pt x="136073" y="116008"/>
                    </a:cubicBezTo>
                    <a:close/>
                  </a:path>
                </a:pathLst>
              </a:custGeom>
              <a:solidFill>
                <a:srgbClr val="282B3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1" name="Google Shape;1021;p21"/>
              <p:cNvSpPr/>
              <p:nvPr/>
            </p:nvSpPr>
            <p:spPr>
              <a:xfrm>
                <a:off x="6230700" y="3569009"/>
                <a:ext cx="123122" cy="110029"/>
              </a:xfrm>
              <a:custGeom>
                <a:avLst/>
                <a:gdLst/>
                <a:ahLst/>
                <a:cxnLst/>
                <a:rect l="l" t="t" r="r" b="b"/>
                <a:pathLst>
                  <a:path w="123122" h="110029" extrusionOk="0">
                    <a:moveTo>
                      <a:pt x="117711" y="100306"/>
                    </a:moveTo>
                    <a:cubicBezTo>
                      <a:pt x="103805" y="117546"/>
                      <a:pt x="67419" y="111260"/>
                      <a:pt x="36367" y="86209"/>
                    </a:cubicBezTo>
                    <a:cubicBezTo>
                      <a:pt x="5316" y="61158"/>
                      <a:pt x="-8495" y="26964"/>
                      <a:pt x="5411" y="9723"/>
                    </a:cubicBezTo>
                    <a:cubicBezTo>
                      <a:pt x="19318" y="-7517"/>
                      <a:pt x="55703" y="-1230"/>
                      <a:pt x="86755" y="23820"/>
                    </a:cubicBezTo>
                    <a:cubicBezTo>
                      <a:pt x="117806" y="48871"/>
                      <a:pt x="131617" y="83066"/>
                      <a:pt x="117711" y="10030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2" name="Google Shape;1022;p21"/>
              <p:cNvSpPr/>
              <p:nvPr/>
            </p:nvSpPr>
            <p:spPr>
              <a:xfrm>
                <a:off x="6190372" y="3543704"/>
                <a:ext cx="46442" cy="103736"/>
              </a:xfrm>
              <a:custGeom>
                <a:avLst/>
                <a:gdLst/>
                <a:ahLst/>
                <a:cxnLst/>
                <a:rect l="l" t="t" r="r" b="b"/>
                <a:pathLst>
                  <a:path w="46442" h="103736" extrusionOk="0">
                    <a:moveTo>
                      <a:pt x="15355" y="15026"/>
                    </a:moveTo>
                    <a:cubicBezTo>
                      <a:pt x="8497" y="21122"/>
                      <a:pt x="2877" y="29028"/>
                      <a:pt x="877" y="37982"/>
                    </a:cubicBezTo>
                    <a:cubicBezTo>
                      <a:pt x="-837" y="45411"/>
                      <a:pt x="115" y="53317"/>
                      <a:pt x="2401" y="60556"/>
                    </a:cubicBezTo>
                    <a:cubicBezTo>
                      <a:pt x="4687" y="67795"/>
                      <a:pt x="8402" y="74653"/>
                      <a:pt x="12402" y="81130"/>
                    </a:cubicBezTo>
                    <a:cubicBezTo>
                      <a:pt x="16975" y="88559"/>
                      <a:pt x="22118" y="95894"/>
                      <a:pt x="29071" y="101037"/>
                    </a:cubicBezTo>
                    <a:cubicBezTo>
                      <a:pt x="30500" y="102085"/>
                      <a:pt x="32119" y="103133"/>
                      <a:pt x="33929" y="103514"/>
                    </a:cubicBezTo>
                    <a:cubicBezTo>
                      <a:pt x="39073" y="104752"/>
                      <a:pt x="44311" y="100656"/>
                      <a:pt x="45835" y="95608"/>
                    </a:cubicBezTo>
                    <a:cubicBezTo>
                      <a:pt x="47359" y="90560"/>
                      <a:pt x="45835" y="85035"/>
                      <a:pt x="43264" y="80463"/>
                    </a:cubicBezTo>
                    <a:cubicBezTo>
                      <a:pt x="40692" y="75891"/>
                      <a:pt x="37263" y="71891"/>
                      <a:pt x="34405" y="67414"/>
                    </a:cubicBezTo>
                    <a:cubicBezTo>
                      <a:pt x="26881" y="55793"/>
                      <a:pt x="24118" y="41125"/>
                      <a:pt x="26785" y="27599"/>
                    </a:cubicBezTo>
                    <a:cubicBezTo>
                      <a:pt x="27642" y="23313"/>
                      <a:pt x="29071" y="19027"/>
                      <a:pt x="31643" y="15407"/>
                    </a:cubicBezTo>
                    <a:cubicBezTo>
                      <a:pt x="33739" y="12550"/>
                      <a:pt x="36406" y="10169"/>
                      <a:pt x="39073" y="7787"/>
                    </a:cubicBezTo>
                    <a:cubicBezTo>
                      <a:pt x="40882" y="6168"/>
                      <a:pt x="43835" y="2739"/>
                      <a:pt x="40977" y="548"/>
                    </a:cubicBezTo>
                    <a:cubicBezTo>
                      <a:pt x="38882" y="-1071"/>
                      <a:pt x="35929" y="1310"/>
                      <a:pt x="34024" y="2358"/>
                    </a:cubicBezTo>
                    <a:cubicBezTo>
                      <a:pt x="27452" y="5978"/>
                      <a:pt x="20975" y="9883"/>
                      <a:pt x="15355" y="14931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3" name="Google Shape;1023;p21"/>
              <p:cNvSpPr/>
              <p:nvPr/>
            </p:nvSpPr>
            <p:spPr>
              <a:xfrm>
                <a:off x="6236295" y="3650605"/>
                <a:ext cx="22931" cy="20615"/>
              </a:xfrm>
              <a:custGeom>
                <a:avLst/>
                <a:gdLst/>
                <a:ahLst/>
                <a:cxnLst/>
                <a:rect l="l" t="t" r="r" b="b"/>
                <a:pathLst>
                  <a:path w="22931" h="20615" extrusionOk="0">
                    <a:moveTo>
                      <a:pt x="19724" y="7280"/>
                    </a:moveTo>
                    <a:cubicBezTo>
                      <a:pt x="20962" y="8233"/>
                      <a:pt x="22200" y="9280"/>
                      <a:pt x="22676" y="10709"/>
                    </a:cubicBezTo>
                    <a:cubicBezTo>
                      <a:pt x="23153" y="12043"/>
                      <a:pt x="22867" y="13471"/>
                      <a:pt x="22581" y="14805"/>
                    </a:cubicBezTo>
                    <a:cubicBezTo>
                      <a:pt x="22105" y="16805"/>
                      <a:pt x="21248" y="18996"/>
                      <a:pt x="19343" y="19948"/>
                    </a:cubicBezTo>
                    <a:cubicBezTo>
                      <a:pt x="18200" y="20520"/>
                      <a:pt x="16866" y="20615"/>
                      <a:pt x="15628" y="20615"/>
                    </a:cubicBezTo>
                    <a:cubicBezTo>
                      <a:pt x="12009" y="20615"/>
                      <a:pt x="8199" y="20139"/>
                      <a:pt x="5436" y="17948"/>
                    </a:cubicBezTo>
                    <a:cubicBezTo>
                      <a:pt x="4008" y="16805"/>
                      <a:pt x="2865" y="15281"/>
                      <a:pt x="1912" y="13662"/>
                    </a:cubicBezTo>
                    <a:cubicBezTo>
                      <a:pt x="769" y="11757"/>
                      <a:pt x="-88" y="9661"/>
                      <a:pt x="7" y="7566"/>
                    </a:cubicBezTo>
                    <a:cubicBezTo>
                      <a:pt x="293" y="4327"/>
                      <a:pt x="4389" y="422"/>
                      <a:pt x="7722" y="41"/>
                    </a:cubicBezTo>
                    <a:cubicBezTo>
                      <a:pt x="12009" y="-530"/>
                      <a:pt x="16771" y="4994"/>
                      <a:pt x="19724" y="7375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4" name="Google Shape;1024;p21"/>
              <p:cNvSpPr/>
              <p:nvPr/>
            </p:nvSpPr>
            <p:spPr>
              <a:xfrm>
                <a:off x="6281546" y="3547776"/>
                <a:ext cx="94202" cy="85343"/>
              </a:xfrm>
              <a:custGeom>
                <a:avLst/>
                <a:gdLst/>
                <a:ahLst/>
                <a:cxnLst/>
                <a:rect l="l" t="t" r="r" b="b"/>
                <a:pathLst>
                  <a:path w="94202" h="85343" extrusionOk="0">
                    <a:moveTo>
                      <a:pt x="0" y="0"/>
                    </a:moveTo>
                    <a:cubicBezTo>
                      <a:pt x="0" y="0"/>
                      <a:pt x="68580" y="19717"/>
                      <a:pt x="94202" y="85344"/>
                    </a:cubicBezTo>
                    <a:cubicBezTo>
                      <a:pt x="94202" y="85344"/>
                      <a:pt x="83153" y="16764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5" name="Google Shape;1025;p21"/>
            <p:cNvGrpSpPr/>
            <p:nvPr/>
          </p:nvGrpSpPr>
          <p:grpSpPr>
            <a:xfrm>
              <a:off x="6302166" y="228598"/>
              <a:ext cx="277122" cy="273376"/>
              <a:chOff x="6560264" y="3334892"/>
              <a:chExt cx="191820" cy="189227"/>
            </a:xfrm>
          </p:grpSpPr>
          <p:sp>
            <p:nvSpPr>
              <p:cNvPr id="1026" name="Google Shape;1026;p21"/>
              <p:cNvSpPr/>
              <p:nvPr/>
            </p:nvSpPr>
            <p:spPr>
              <a:xfrm>
                <a:off x="6560264" y="3334892"/>
                <a:ext cx="191820" cy="189227"/>
              </a:xfrm>
              <a:custGeom>
                <a:avLst/>
                <a:gdLst/>
                <a:ahLst/>
                <a:cxnLst/>
                <a:rect l="l" t="t" r="r" b="b"/>
                <a:pathLst>
                  <a:path w="191820" h="189227" extrusionOk="0">
                    <a:moveTo>
                      <a:pt x="145240" y="149543"/>
                    </a:moveTo>
                    <a:cubicBezTo>
                      <a:pt x="127809" y="153448"/>
                      <a:pt x="119046" y="166688"/>
                      <a:pt x="107902" y="164593"/>
                    </a:cubicBezTo>
                    <a:cubicBezTo>
                      <a:pt x="96758" y="162402"/>
                      <a:pt x="81327" y="161164"/>
                      <a:pt x="67992" y="178404"/>
                    </a:cubicBezTo>
                    <a:cubicBezTo>
                      <a:pt x="54657" y="195644"/>
                      <a:pt x="46751" y="188596"/>
                      <a:pt x="48942" y="182404"/>
                    </a:cubicBezTo>
                    <a:cubicBezTo>
                      <a:pt x="51133" y="176308"/>
                      <a:pt x="77613" y="151639"/>
                      <a:pt x="70564" y="141637"/>
                    </a:cubicBezTo>
                    <a:cubicBezTo>
                      <a:pt x="63516" y="131636"/>
                      <a:pt x="56562" y="128398"/>
                      <a:pt x="51705" y="117158"/>
                    </a:cubicBezTo>
                    <a:cubicBezTo>
                      <a:pt x="46847" y="105919"/>
                      <a:pt x="29607" y="100966"/>
                      <a:pt x="16176" y="97060"/>
                    </a:cubicBezTo>
                    <a:cubicBezTo>
                      <a:pt x="2746" y="93250"/>
                      <a:pt x="-4398" y="84106"/>
                      <a:pt x="2936" y="79915"/>
                    </a:cubicBezTo>
                    <a:cubicBezTo>
                      <a:pt x="3222" y="79820"/>
                      <a:pt x="3508" y="79630"/>
                      <a:pt x="3794" y="79534"/>
                    </a:cubicBezTo>
                    <a:cubicBezTo>
                      <a:pt x="11699" y="76582"/>
                      <a:pt x="29892" y="86488"/>
                      <a:pt x="35702" y="81058"/>
                    </a:cubicBezTo>
                    <a:cubicBezTo>
                      <a:pt x="41703" y="75343"/>
                      <a:pt x="44370" y="60294"/>
                      <a:pt x="53800" y="52864"/>
                    </a:cubicBezTo>
                    <a:cubicBezTo>
                      <a:pt x="63134" y="45340"/>
                      <a:pt x="63992" y="39434"/>
                      <a:pt x="56372" y="23146"/>
                    </a:cubicBezTo>
                    <a:cubicBezTo>
                      <a:pt x="48752" y="6859"/>
                      <a:pt x="52181" y="-1714"/>
                      <a:pt x="59134" y="286"/>
                    </a:cubicBezTo>
                    <a:cubicBezTo>
                      <a:pt x="66087" y="2287"/>
                      <a:pt x="68468" y="27814"/>
                      <a:pt x="80280" y="36672"/>
                    </a:cubicBezTo>
                    <a:cubicBezTo>
                      <a:pt x="91614" y="45054"/>
                      <a:pt x="108188" y="44292"/>
                      <a:pt x="111426" y="15907"/>
                    </a:cubicBezTo>
                    <a:cubicBezTo>
                      <a:pt x="111807" y="12383"/>
                      <a:pt x="115998" y="10669"/>
                      <a:pt x="118856" y="12859"/>
                    </a:cubicBezTo>
                    <a:cubicBezTo>
                      <a:pt x="121047" y="14574"/>
                      <a:pt x="123428" y="18098"/>
                      <a:pt x="125333" y="25242"/>
                    </a:cubicBezTo>
                    <a:cubicBezTo>
                      <a:pt x="130476" y="44197"/>
                      <a:pt x="131619" y="53150"/>
                      <a:pt x="146478" y="64294"/>
                    </a:cubicBezTo>
                    <a:cubicBezTo>
                      <a:pt x="161337" y="75439"/>
                      <a:pt x="181625" y="68009"/>
                      <a:pt x="189436" y="74962"/>
                    </a:cubicBezTo>
                    <a:cubicBezTo>
                      <a:pt x="190484" y="75915"/>
                      <a:pt x="191246" y="76867"/>
                      <a:pt x="191532" y="77820"/>
                    </a:cubicBezTo>
                    <a:cubicBezTo>
                      <a:pt x="193722" y="83535"/>
                      <a:pt x="182959" y="88583"/>
                      <a:pt x="176196" y="91917"/>
                    </a:cubicBezTo>
                    <a:cubicBezTo>
                      <a:pt x="168386" y="95822"/>
                      <a:pt x="149145" y="117539"/>
                      <a:pt x="162575" y="134303"/>
                    </a:cubicBezTo>
                    <a:cubicBezTo>
                      <a:pt x="176006" y="151067"/>
                      <a:pt x="190103" y="165450"/>
                      <a:pt x="182959" y="174975"/>
                    </a:cubicBezTo>
                    <a:cubicBezTo>
                      <a:pt x="175910" y="184500"/>
                      <a:pt x="162766" y="145733"/>
                      <a:pt x="145240" y="1496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7" name="Google Shape;1027;p21"/>
              <p:cNvSpPr/>
              <p:nvPr/>
            </p:nvSpPr>
            <p:spPr>
              <a:xfrm>
                <a:off x="6560264" y="3412521"/>
                <a:ext cx="191820" cy="111597"/>
              </a:xfrm>
              <a:custGeom>
                <a:avLst/>
                <a:gdLst/>
                <a:ahLst/>
                <a:cxnLst/>
                <a:rect l="l" t="t" r="r" b="b"/>
                <a:pathLst>
                  <a:path w="191820" h="111597" extrusionOk="0">
                    <a:moveTo>
                      <a:pt x="145240" y="71914"/>
                    </a:moveTo>
                    <a:cubicBezTo>
                      <a:pt x="127809" y="75819"/>
                      <a:pt x="119046" y="89059"/>
                      <a:pt x="107902" y="86963"/>
                    </a:cubicBezTo>
                    <a:cubicBezTo>
                      <a:pt x="96758" y="84772"/>
                      <a:pt x="81327" y="83534"/>
                      <a:pt x="67992" y="100775"/>
                    </a:cubicBezTo>
                    <a:cubicBezTo>
                      <a:pt x="54657" y="118015"/>
                      <a:pt x="46751" y="110966"/>
                      <a:pt x="48942" y="104775"/>
                    </a:cubicBezTo>
                    <a:cubicBezTo>
                      <a:pt x="51133" y="98679"/>
                      <a:pt x="77613" y="74009"/>
                      <a:pt x="70564" y="64008"/>
                    </a:cubicBezTo>
                    <a:cubicBezTo>
                      <a:pt x="63516" y="54007"/>
                      <a:pt x="56562" y="50768"/>
                      <a:pt x="51705" y="39529"/>
                    </a:cubicBezTo>
                    <a:cubicBezTo>
                      <a:pt x="46847" y="28289"/>
                      <a:pt x="29607" y="23336"/>
                      <a:pt x="16176" y="19431"/>
                    </a:cubicBezTo>
                    <a:cubicBezTo>
                      <a:pt x="2746" y="15621"/>
                      <a:pt x="-4398" y="6477"/>
                      <a:pt x="2936" y="2286"/>
                    </a:cubicBezTo>
                    <a:cubicBezTo>
                      <a:pt x="3222" y="2191"/>
                      <a:pt x="3508" y="2000"/>
                      <a:pt x="3794" y="1905"/>
                    </a:cubicBezTo>
                    <a:cubicBezTo>
                      <a:pt x="4460" y="2572"/>
                      <a:pt x="5127" y="3238"/>
                      <a:pt x="5889" y="3905"/>
                    </a:cubicBezTo>
                    <a:cubicBezTo>
                      <a:pt x="13033" y="10001"/>
                      <a:pt x="23130" y="10858"/>
                      <a:pt x="32274" y="12859"/>
                    </a:cubicBezTo>
                    <a:cubicBezTo>
                      <a:pt x="43608" y="15335"/>
                      <a:pt x="54372" y="19907"/>
                      <a:pt x="65040" y="24479"/>
                    </a:cubicBezTo>
                    <a:cubicBezTo>
                      <a:pt x="72945" y="27813"/>
                      <a:pt x="81232" y="31528"/>
                      <a:pt x="86471" y="38386"/>
                    </a:cubicBezTo>
                    <a:cubicBezTo>
                      <a:pt x="92567" y="46292"/>
                      <a:pt x="95043" y="58483"/>
                      <a:pt x="104664" y="60960"/>
                    </a:cubicBezTo>
                    <a:cubicBezTo>
                      <a:pt x="111236" y="62675"/>
                      <a:pt x="117903" y="58483"/>
                      <a:pt x="123523" y="54578"/>
                    </a:cubicBezTo>
                    <a:cubicBezTo>
                      <a:pt x="130000" y="50006"/>
                      <a:pt x="136858" y="45148"/>
                      <a:pt x="140192" y="37909"/>
                    </a:cubicBezTo>
                    <a:cubicBezTo>
                      <a:pt x="142478" y="32956"/>
                      <a:pt x="143049" y="27242"/>
                      <a:pt x="145716" y="22384"/>
                    </a:cubicBezTo>
                    <a:cubicBezTo>
                      <a:pt x="149431" y="15716"/>
                      <a:pt x="156860" y="11906"/>
                      <a:pt x="163909" y="8954"/>
                    </a:cubicBezTo>
                    <a:cubicBezTo>
                      <a:pt x="172577" y="5334"/>
                      <a:pt x="182007" y="1619"/>
                      <a:pt x="191532" y="0"/>
                    </a:cubicBezTo>
                    <a:cubicBezTo>
                      <a:pt x="193722" y="5715"/>
                      <a:pt x="182959" y="10763"/>
                      <a:pt x="176196" y="14097"/>
                    </a:cubicBezTo>
                    <a:cubicBezTo>
                      <a:pt x="168386" y="18002"/>
                      <a:pt x="149145" y="39719"/>
                      <a:pt x="162575" y="56483"/>
                    </a:cubicBezTo>
                    <a:cubicBezTo>
                      <a:pt x="176006" y="73247"/>
                      <a:pt x="190103" y="87630"/>
                      <a:pt x="182959" y="97155"/>
                    </a:cubicBezTo>
                    <a:cubicBezTo>
                      <a:pt x="175910" y="106680"/>
                      <a:pt x="162766" y="67913"/>
                      <a:pt x="145240" y="71818"/>
                    </a:cubicBezTo>
                    <a:close/>
                  </a:path>
                </a:pathLst>
              </a:custGeom>
              <a:solidFill>
                <a:srgbClr val="282B3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8" name="Google Shape;1028;p21"/>
              <p:cNvSpPr/>
              <p:nvPr/>
            </p:nvSpPr>
            <p:spPr>
              <a:xfrm>
                <a:off x="6615016" y="3377614"/>
                <a:ext cx="96204" cy="74828"/>
              </a:xfrm>
              <a:custGeom>
                <a:avLst/>
                <a:gdLst/>
                <a:ahLst/>
                <a:cxnLst/>
                <a:rect l="l" t="t" r="r" b="b"/>
                <a:pathLst>
                  <a:path w="96204" h="74828" extrusionOk="0">
                    <a:moveTo>
                      <a:pt x="77248" y="15667"/>
                    </a:moveTo>
                    <a:cubicBezTo>
                      <a:pt x="74390" y="9952"/>
                      <a:pt x="71723" y="3189"/>
                      <a:pt x="65818" y="808"/>
                    </a:cubicBezTo>
                    <a:cubicBezTo>
                      <a:pt x="61532" y="-907"/>
                      <a:pt x="56483" y="332"/>
                      <a:pt x="52388" y="2427"/>
                    </a:cubicBezTo>
                    <a:cubicBezTo>
                      <a:pt x="48387" y="4428"/>
                      <a:pt x="44482" y="7285"/>
                      <a:pt x="40005" y="7285"/>
                    </a:cubicBezTo>
                    <a:cubicBezTo>
                      <a:pt x="36100" y="7285"/>
                      <a:pt x="32576" y="5189"/>
                      <a:pt x="29051" y="3475"/>
                    </a:cubicBezTo>
                    <a:cubicBezTo>
                      <a:pt x="25527" y="1856"/>
                      <a:pt x="21146" y="713"/>
                      <a:pt x="17812" y="2713"/>
                    </a:cubicBezTo>
                    <a:cubicBezTo>
                      <a:pt x="14478" y="4713"/>
                      <a:pt x="13335" y="9000"/>
                      <a:pt x="12192" y="12714"/>
                    </a:cubicBezTo>
                    <a:cubicBezTo>
                      <a:pt x="10096" y="19668"/>
                      <a:pt x="6763" y="26430"/>
                      <a:pt x="1429" y="31383"/>
                    </a:cubicBezTo>
                    <a:cubicBezTo>
                      <a:pt x="762" y="31955"/>
                      <a:pt x="95" y="32622"/>
                      <a:pt x="0" y="33479"/>
                    </a:cubicBezTo>
                    <a:cubicBezTo>
                      <a:pt x="0" y="33860"/>
                      <a:pt x="0" y="34241"/>
                      <a:pt x="0" y="34526"/>
                    </a:cubicBezTo>
                    <a:cubicBezTo>
                      <a:pt x="1048" y="39765"/>
                      <a:pt x="5144" y="43956"/>
                      <a:pt x="9716" y="46623"/>
                    </a:cubicBezTo>
                    <a:cubicBezTo>
                      <a:pt x="14288" y="49290"/>
                      <a:pt x="19526" y="50719"/>
                      <a:pt x="24575" y="52434"/>
                    </a:cubicBezTo>
                    <a:cubicBezTo>
                      <a:pt x="29623" y="54148"/>
                      <a:pt x="34671" y="56243"/>
                      <a:pt x="38481" y="60054"/>
                    </a:cubicBezTo>
                    <a:cubicBezTo>
                      <a:pt x="41053" y="62625"/>
                      <a:pt x="42863" y="65768"/>
                      <a:pt x="45149" y="68531"/>
                    </a:cubicBezTo>
                    <a:cubicBezTo>
                      <a:pt x="47435" y="71388"/>
                      <a:pt x="50292" y="73960"/>
                      <a:pt x="53816" y="74627"/>
                    </a:cubicBezTo>
                    <a:cubicBezTo>
                      <a:pt x="57150" y="75293"/>
                      <a:pt x="60579" y="74246"/>
                      <a:pt x="63437" y="72341"/>
                    </a:cubicBezTo>
                    <a:cubicBezTo>
                      <a:pt x="66294" y="70436"/>
                      <a:pt x="68580" y="67959"/>
                      <a:pt x="70771" y="65388"/>
                    </a:cubicBezTo>
                    <a:cubicBezTo>
                      <a:pt x="77438" y="57768"/>
                      <a:pt x="83915" y="51195"/>
                      <a:pt x="92678" y="45956"/>
                    </a:cubicBezTo>
                    <a:cubicBezTo>
                      <a:pt x="102108" y="40337"/>
                      <a:pt x="90107" y="33764"/>
                      <a:pt x="85916" y="28812"/>
                    </a:cubicBezTo>
                    <a:cubicBezTo>
                      <a:pt x="82487" y="24811"/>
                      <a:pt x="79534" y="20334"/>
                      <a:pt x="77248" y="15572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9" name="Google Shape;1029;p21"/>
            <p:cNvGrpSpPr/>
            <p:nvPr/>
          </p:nvGrpSpPr>
          <p:grpSpPr>
            <a:xfrm rot="-1277860">
              <a:off x="5514151" y="254498"/>
              <a:ext cx="317225" cy="296662"/>
              <a:chOff x="6176908" y="3529710"/>
              <a:chExt cx="218303" cy="204152"/>
            </a:xfrm>
          </p:grpSpPr>
          <p:sp>
            <p:nvSpPr>
              <p:cNvPr id="1030" name="Google Shape;1030;p21"/>
              <p:cNvSpPr/>
              <p:nvPr/>
            </p:nvSpPr>
            <p:spPr>
              <a:xfrm>
                <a:off x="6176908" y="3529710"/>
                <a:ext cx="218229" cy="204152"/>
              </a:xfrm>
              <a:custGeom>
                <a:avLst/>
                <a:gdLst/>
                <a:ahLst/>
                <a:cxnLst/>
                <a:rect l="l" t="t" r="r" b="b"/>
                <a:pathLst>
                  <a:path w="218229" h="204152" extrusionOk="0">
                    <a:moveTo>
                      <a:pt x="203412" y="178181"/>
                    </a:moveTo>
                    <a:cubicBezTo>
                      <a:pt x="173123" y="215710"/>
                      <a:pt x="106352" y="212185"/>
                      <a:pt x="54251" y="170085"/>
                    </a:cubicBezTo>
                    <a:cubicBezTo>
                      <a:pt x="2149" y="128080"/>
                      <a:pt x="-15472" y="63500"/>
                      <a:pt x="14817" y="25972"/>
                    </a:cubicBezTo>
                    <a:cubicBezTo>
                      <a:pt x="45107" y="-11557"/>
                      <a:pt x="111877" y="-8033"/>
                      <a:pt x="163979" y="34068"/>
                    </a:cubicBezTo>
                    <a:cubicBezTo>
                      <a:pt x="216080" y="76073"/>
                      <a:pt x="233702" y="140653"/>
                      <a:pt x="203412" y="17818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1" name="Google Shape;1031;p21"/>
              <p:cNvSpPr/>
              <p:nvPr/>
            </p:nvSpPr>
            <p:spPr>
              <a:xfrm>
                <a:off x="6176978" y="3590734"/>
                <a:ext cx="218233" cy="143096"/>
              </a:xfrm>
              <a:custGeom>
                <a:avLst/>
                <a:gdLst/>
                <a:ahLst/>
                <a:cxnLst/>
                <a:rect l="l" t="t" r="r" b="b"/>
                <a:pathLst>
                  <a:path w="218233" h="143096" extrusionOk="0">
                    <a:moveTo>
                      <a:pt x="203342" y="117158"/>
                    </a:moveTo>
                    <a:cubicBezTo>
                      <a:pt x="173053" y="154686"/>
                      <a:pt x="106282" y="151067"/>
                      <a:pt x="54181" y="109061"/>
                    </a:cubicBezTo>
                    <a:cubicBezTo>
                      <a:pt x="16081" y="78296"/>
                      <a:pt x="-3636" y="35528"/>
                      <a:pt x="555" y="0"/>
                    </a:cubicBezTo>
                    <a:cubicBezTo>
                      <a:pt x="7508" y="26384"/>
                      <a:pt x="25034" y="53340"/>
                      <a:pt x="51418" y="74581"/>
                    </a:cubicBezTo>
                    <a:cubicBezTo>
                      <a:pt x="103520" y="116586"/>
                      <a:pt x="170290" y="120206"/>
                      <a:pt x="200580" y="82677"/>
                    </a:cubicBezTo>
                    <a:cubicBezTo>
                      <a:pt x="208676" y="72676"/>
                      <a:pt x="213343" y="60674"/>
                      <a:pt x="214867" y="47720"/>
                    </a:cubicBezTo>
                    <a:cubicBezTo>
                      <a:pt x="221630" y="73438"/>
                      <a:pt x="218392" y="98584"/>
                      <a:pt x="203437" y="11715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2" name="Google Shape;1032;p21"/>
              <p:cNvSpPr/>
              <p:nvPr/>
            </p:nvSpPr>
            <p:spPr>
              <a:xfrm>
                <a:off x="6225102" y="3555498"/>
                <a:ext cx="142334" cy="127240"/>
              </a:xfrm>
              <a:custGeom>
                <a:avLst/>
                <a:gdLst/>
                <a:ahLst/>
                <a:cxnLst/>
                <a:rect l="l" t="t" r="r" b="b"/>
                <a:pathLst>
                  <a:path w="142334" h="127240" extrusionOk="0">
                    <a:moveTo>
                      <a:pt x="136073" y="116008"/>
                    </a:moveTo>
                    <a:cubicBezTo>
                      <a:pt x="119976" y="135915"/>
                      <a:pt x="77875" y="128676"/>
                      <a:pt x="42061" y="99720"/>
                    </a:cubicBezTo>
                    <a:cubicBezTo>
                      <a:pt x="6247" y="70764"/>
                      <a:pt x="-9850" y="31140"/>
                      <a:pt x="6247" y="11233"/>
                    </a:cubicBezTo>
                    <a:cubicBezTo>
                      <a:pt x="22344" y="-8675"/>
                      <a:pt x="64445" y="-1436"/>
                      <a:pt x="100259" y="27520"/>
                    </a:cubicBezTo>
                    <a:cubicBezTo>
                      <a:pt x="136168" y="56476"/>
                      <a:pt x="152170" y="96100"/>
                      <a:pt x="136073" y="116008"/>
                    </a:cubicBezTo>
                    <a:close/>
                  </a:path>
                </a:pathLst>
              </a:custGeom>
              <a:solidFill>
                <a:srgbClr val="282B3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3" name="Google Shape;1033;p21"/>
              <p:cNvSpPr/>
              <p:nvPr/>
            </p:nvSpPr>
            <p:spPr>
              <a:xfrm>
                <a:off x="6230700" y="3569009"/>
                <a:ext cx="123122" cy="110029"/>
              </a:xfrm>
              <a:custGeom>
                <a:avLst/>
                <a:gdLst/>
                <a:ahLst/>
                <a:cxnLst/>
                <a:rect l="l" t="t" r="r" b="b"/>
                <a:pathLst>
                  <a:path w="123122" h="110029" extrusionOk="0">
                    <a:moveTo>
                      <a:pt x="117711" y="100306"/>
                    </a:moveTo>
                    <a:cubicBezTo>
                      <a:pt x="103805" y="117546"/>
                      <a:pt x="67419" y="111260"/>
                      <a:pt x="36367" y="86209"/>
                    </a:cubicBezTo>
                    <a:cubicBezTo>
                      <a:pt x="5316" y="61158"/>
                      <a:pt x="-8495" y="26964"/>
                      <a:pt x="5411" y="9723"/>
                    </a:cubicBezTo>
                    <a:cubicBezTo>
                      <a:pt x="19318" y="-7517"/>
                      <a:pt x="55703" y="-1230"/>
                      <a:pt x="86755" y="23820"/>
                    </a:cubicBezTo>
                    <a:cubicBezTo>
                      <a:pt x="117806" y="48871"/>
                      <a:pt x="131617" y="83066"/>
                      <a:pt x="117711" y="10030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4" name="Google Shape;1034;p21"/>
              <p:cNvSpPr/>
              <p:nvPr/>
            </p:nvSpPr>
            <p:spPr>
              <a:xfrm>
                <a:off x="6190372" y="3543704"/>
                <a:ext cx="46442" cy="103736"/>
              </a:xfrm>
              <a:custGeom>
                <a:avLst/>
                <a:gdLst/>
                <a:ahLst/>
                <a:cxnLst/>
                <a:rect l="l" t="t" r="r" b="b"/>
                <a:pathLst>
                  <a:path w="46442" h="103736" extrusionOk="0">
                    <a:moveTo>
                      <a:pt x="15355" y="15026"/>
                    </a:moveTo>
                    <a:cubicBezTo>
                      <a:pt x="8497" y="21122"/>
                      <a:pt x="2877" y="29028"/>
                      <a:pt x="877" y="37982"/>
                    </a:cubicBezTo>
                    <a:cubicBezTo>
                      <a:pt x="-837" y="45411"/>
                      <a:pt x="115" y="53317"/>
                      <a:pt x="2401" y="60556"/>
                    </a:cubicBezTo>
                    <a:cubicBezTo>
                      <a:pt x="4687" y="67795"/>
                      <a:pt x="8402" y="74653"/>
                      <a:pt x="12402" y="81130"/>
                    </a:cubicBezTo>
                    <a:cubicBezTo>
                      <a:pt x="16975" y="88559"/>
                      <a:pt x="22118" y="95894"/>
                      <a:pt x="29071" y="101037"/>
                    </a:cubicBezTo>
                    <a:cubicBezTo>
                      <a:pt x="30500" y="102085"/>
                      <a:pt x="32119" y="103133"/>
                      <a:pt x="33929" y="103514"/>
                    </a:cubicBezTo>
                    <a:cubicBezTo>
                      <a:pt x="39073" y="104752"/>
                      <a:pt x="44311" y="100656"/>
                      <a:pt x="45835" y="95608"/>
                    </a:cubicBezTo>
                    <a:cubicBezTo>
                      <a:pt x="47359" y="90560"/>
                      <a:pt x="45835" y="85035"/>
                      <a:pt x="43264" y="80463"/>
                    </a:cubicBezTo>
                    <a:cubicBezTo>
                      <a:pt x="40692" y="75891"/>
                      <a:pt x="37263" y="71891"/>
                      <a:pt x="34405" y="67414"/>
                    </a:cubicBezTo>
                    <a:cubicBezTo>
                      <a:pt x="26881" y="55793"/>
                      <a:pt x="24118" y="41125"/>
                      <a:pt x="26785" y="27599"/>
                    </a:cubicBezTo>
                    <a:cubicBezTo>
                      <a:pt x="27642" y="23313"/>
                      <a:pt x="29071" y="19027"/>
                      <a:pt x="31643" y="15407"/>
                    </a:cubicBezTo>
                    <a:cubicBezTo>
                      <a:pt x="33739" y="12550"/>
                      <a:pt x="36406" y="10169"/>
                      <a:pt x="39073" y="7787"/>
                    </a:cubicBezTo>
                    <a:cubicBezTo>
                      <a:pt x="40882" y="6168"/>
                      <a:pt x="43835" y="2739"/>
                      <a:pt x="40977" y="548"/>
                    </a:cubicBezTo>
                    <a:cubicBezTo>
                      <a:pt x="38882" y="-1071"/>
                      <a:pt x="35929" y="1310"/>
                      <a:pt x="34024" y="2358"/>
                    </a:cubicBezTo>
                    <a:cubicBezTo>
                      <a:pt x="27452" y="5978"/>
                      <a:pt x="20975" y="9883"/>
                      <a:pt x="15355" y="14931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5" name="Google Shape;1035;p21"/>
              <p:cNvSpPr/>
              <p:nvPr/>
            </p:nvSpPr>
            <p:spPr>
              <a:xfrm>
                <a:off x="6236295" y="3650605"/>
                <a:ext cx="22931" cy="20615"/>
              </a:xfrm>
              <a:custGeom>
                <a:avLst/>
                <a:gdLst/>
                <a:ahLst/>
                <a:cxnLst/>
                <a:rect l="l" t="t" r="r" b="b"/>
                <a:pathLst>
                  <a:path w="22931" h="20615" extrusionOk="0">
                    <a:moveTo>
                      <a:pt x="19724" y="7280"/>
                    </a:moveTo>
                    <a:cubicBezTo>
                      <a:pt x="20962" y="8233"/>
                      <a:pt x="22200" y="9280"/>
                      <a:pt x="22676" y="10709"/>
                    </a:cubicBezTo>
                    <a:cubicBezTo>
                      <a:pt x="23153" y="12043"/>
                      <a:pt x="22867" y="13471"/>
                      <a:pt x="22581" y="14805"/>
                    </a:cubicBezTo>
                    <a:cubicBezTo>
                      <a:pt x="22105" y="16805"/>
                      <a:pt x="21248" y="18996"/>
                      <a:pt x="19343" y="19948"/>
                    </a:cubicBezTo>
                    <a:cubicBezTo>
                      <a:pt x="18200" y="20520"/>
                      <a:pt x="16866" y="20615"/>
                      <a:pt x="15628" y="20615"/>
                    </a:cubicBezTo>
                    <a:cubicBezTo>
                      <a:pt x="12009" y="20615"/>
                      <a:pt x="8199" y="20139"/>
                      <a:pt x="5436" y="17948"/>
                    </a:cubicBezTo>
                    <a:cubicBezTo>
                      <a:pt x="4008" y="16805"/>
                      <a:pt x="2865" y="15281"/>
                      <a:pt x="1912" y="13662"/>
                    </a:cubicBezTo>
                    <a:cubicBezTo>
                      <a:pt x="769" y="11757"/>
                      <a:pt x="-88" y="9661"/>
                      <a:pt x="7" y="7566"/>
                    </a:cubicBezTo>
                    <a:cubicBezTo>
                      <a:pt x="293" y="4327"/>
                      <a:pt x="4389" y="422"/>
                      <a:pt x="7722" y="41"/>
                    </a:cubicBezTo>
                    <a:cubicBezTo>
                      <a:pt x="12009" y="-530"/>
                      <a:pt x="16771" y="4994"/>
                      <a:pt x="19724" y="7375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6" name="Google Shape;1036;p21"/>
              <p:cNvSpPr/>
              <p:nvPr/>
            </p:nvSpPr>
            <p:spPr>
              <a:xfrm>
                <a:off x="6281546" y="3547776"/>
                <a:ext cx="94202" cy="85343"/>
              </a:xfrm>
              <a:custGeom>
                <a:avLst/>
                <a:gdLst/>
                <a:ahLst/>
                <a:cxnLst/>
                <a:rect l="l" t="t" r="r" b="b"/>
                <a:pathLst>
                  <a:path w="94202" h="85343" extrusionOk="0">
                    <a:moveTo>
                      <a:pt x="0" y="0"/>
                    </a:moveTo>
                    <a:cubicBezTo>
                      <a:pt x="0" y="0"/>
                      <a:pt x="68580" y="19717"/>
                      <a:pt x="94202" y="85344"/>
                    </a:cubicBezTo>
                    <a:cubicBezTo>
                      <a:pt x="94202" y="85344"/>
                      <a:pt x="83153" y="16764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37" name="Google Shape;1037;p21"/>
            <p:cNvGrpSpPr/>
            <p:nvPr/>
          </p:nvGrpSpPr>
          <p:grpSpPr>
            <a:xfrm>
              <a:off x="4791044" y="263908"/>
              <a:ext cx="205329" cy="202746"/>
              <a:chOff x="6764282" y="3352482"/>
              <a:chExt cx="142126" cy="140338"/>
            </a:xfrm>
          </p:grpSpPr>
          <p:sp>
            <p:nvSpPr>
              <p:cNvPr id="1038" name="Google Shape;1038;p21"/>
              <p:cNvSpPr/>
              <p:nvPr/>
            </p:nvSpPr>
            <p:spPr>
              <a:xfrm>
                <a:off x="6764282" y="3352482"/>
                <a:ext cx="142030" cy="140338"/>
              </a:xfrm>
              <a:custGeom>
                <a:avLst/>
                <a:gdLst/>
                <a:ahLst/>
                <a:cxnLst/>
                <a:rect l="l" t="t" r="r" b="b"/>
                <a:pathLst>
                  <a:path w="142030" h="140338" extrusionOk="0">
                    <a:moveTo>
                      <a:pt x="107623" y="110903"/>
                    </a:moveTo>
                    <a:cubicBezTo>
                      <a:pt x="94669" y="113760"/>
                      <a:pt x="88192" y="123666"/>
                      <a:pt x="80001" y="122047"/>
                    </a:cubicBezTo>
                    <a:cubicBezTo>
                      <a:pt x="71714" y="120428"/>
                      <a:pt x="60284" y="119571"/>
                      <a:pt x="50378" y="132334"/>
                    </a:cubicBezTo>
                    <a:cubicBezTo>
                      <a:pt x="40472" y="145098"/>
                      <a:pt x="34662" y="139859"/>
                      <a:pt x="36281" y="135287"/>
                    </a:cubicBezTo>
                    <a:cubicBezTo>
                      <a:pt x="37900" y="130715"/>
                      <a:pt x="57522" y="112427"/>
                      <a:pt x="52283" y="105093"/>
                    </a:cubicBezTo>
                    <a:cubicBezTo>
                      <a:pt x="47044" y="97663"/>
                      <a:pt x="41901" y="95282"/>
                      <a:pt x="38281" y="86900"/>
                    </a:cubicBezTo>
                    <a:cubicBezTo>
                      <a:pt x="34662" y="78518"/>
                      <a:pt x="21898" y="74898"/>
                      <a:pt x="11992" y="72041"/>
                    </a:cubicBezTo>
                    <a:cubicBezTo>
                      <a:pt x="1991" y="69183"/>
                      <a:pt x="-3248" y="62421"/>
                      <a:pt x="2182" y="59373"/>
                    </a:cubicBezTo>
                    <a:cubicBezTo>
                      <a:pt x="2372" y="59277"/>
                      <a:pt x="2563" y="59182"/>
                      <a:pt x="2848" y="59087"/>
                    </a:cubicBezTo>
                    <a:cubicBezTo>
                      <a:pt x="8754" y="56896"/>
                      <a:pt x="22279" y="64230"/>
                      <a:pt x="26470" y="60230"/>
                    </a:cubicBezTo>
                    <a:cubicBezTo>
                      <a:pt x="30947" y="55944"/>
                      <a:pt x="32947" y="44799"/>
                      <a:pt x="39901" y="39275"/>
                    </a:cubicBezTo>
                    <a:cubicBezTo>
                      <a:pt x="46854" y="33750"/>
                      <a:pt x="47521" y="29273"/>
                      <a:pt x="41805" y="17177"/>
                    </a:cubicBezTo>
                    <a:cubicBezTo>
                      <a:pt x="36186" y="5080"/>
                      <a:pt x="38758" y="-1302"/>
                      <a:pt x="43806" y="222"/>
                    </a:cubicBezTo>
                    <a:cubicBezTo>
                      <a:pt x="48949" y="1746"/>
                      <a:pt x="50664" y="20701"/>
                      <a:pt x="59522" y="27178"/>
                    </a:cubicBezTo>
                    <a:cubicBezTo>
                      <a:pt x="67904" y="33465"/>
                      <a:pt x="80191" y="32798"/>
                      <a:pt x="82572" y="11748"/>
                    </a:cubicBezTo>
                    <a:cubicBezTo>
                      <a:pt x="82858" y="9176"/>
                      <a:pt x="85906" y="7842"/>
                      <a:pt x="88097" y="9462"/>
                    </a:cubicBezTo>
                    <a:cubicBezTo>
                      <a:pt x="89716" y="10700"/>
                      <a:pt x="91526" y="13367"/>
                      <a:pt x="92860" y="18606"/>
                    </a:cubicBezTo>
                    <a:cubicBezTo>
                      <a:pt x="96670" y="32702"/>
                      <a:pt x="97527" y="39275"/>
                      <a:pt x="108480" y="47562"/>
                    </a:cubicBezTo>
                    <a:cubicBezTo>
                      <a:pt x="119434" y="55848"/>
                      <a:pt x="134579" y="50324"/>
                      <a:pt x="140294" y="55467"/>
                    </a:cubicBezTo>
                    <a:cubicBezTo>
                      <a:pt x="141056" y="56134"/>
                      <a:pt x="141628" y="56896"/>
                      <a:pt x="141818" y="57563"/>
                    </a:cubicBezTo>
                    <a:cubicBezTo>
                      <a:pt x="143437" y="61849"/>
                      <a:pt x="135436" y="65564"/>
                      <a:pt x="130483" y="68040"/>
                    </a:cubicBezTo>
                    <a:cubicBezTo>
                      <a:pt x="124673" y="70898"/>
                      <a:pt x="110481" y="87090"/>
                      <a:pt x="120387" y="99473"/>
                    </a:cubicBezTo>
                    <a:cubicBezTo>
                      <a:pt x="130293" y="111855"/>
                      <a:pt x="140770" y="122523"/>
                      <a:pt x="135532" y="129667"/>
                    </a:cubicBezTo>
                    <a:cubicBezTo>
                      <a:pt x="130293" y="136716"/>
                      <a:pt x="120577" y="107950"/>
                      <a:pt x="107623" y="1109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9" name="Google Shape;1039;p21"/>
              <p:cNvSpPr/>
              <p:nvPr/>
            </p:nvSpPr>
            <p:spPr>
              <a:xfrm>
                <a:off x="6764282" y="3410140"/>
                <a:ext cx="142126" cy="82680"/>
              </a:xfrm>
              <a:custGeom>
                <a:avLst/>
                <a:gdLst/>
                <a:ahLst/>
                <a:cxnLst/>
                <a:rect l="l" t="t" r="r" b="b"/>
                <a:pathLst>
                  <a:path w="142126" h="82680" extrusionOk="0">
                    <a:moveTo>
                      <a:pt x="107623" y="53245"/>
                    </a:moveTo>
                    <a:cubicBezTo>
                      <a:pt x="94669" y="56102"/>
                      <a:pt x="88192" y="66008"/>
                      <a:pt x="80001" y="64389"/>
                    </a:cubicBezTo>
                    <a:cubicBezTo>
                      <a:pt x="71714" y="62770"/>
                      <a:pt x="60284" y="61913"/>
                      <a:pt x="50378" y="74676"/>
                    </a:cubicBezTo>
                    <a:cubicBezTo>
                      <a:pt x="40472" y="87439"/>
                      <a:pt x="34662" y="82201"/>
                      <a:pt x="36281" y="77629"/>
                    </a:cubicBezTo>
                    <a:cubicBezTo>
                      <a:pt x="37900" y="73057"/>
                      <a:pt x="57522" y="54769"/>
                      <a:pt x="52283" y="47434"/>
                    </a:cubicBezTo>
                    <a:cubicBezTo>
                      <a:pt x="47044" y="40005"/>
                      <a:pt x="41901" y="37624"/>
                      <a:pt x="38281" y="29242"/>
                    </a:cubicBezTo>
                    <a:cubicBezTo>
                      <a:pt x="34662" y="20860"/>
                      <a:pt x="21898" y="17240"/>
                      <a:pt x="11992" y="14383"/>
                    </a:cubicBezTo>
                    <a:cubicBezTo>
                      <a:pt x="1991" y="11525"/>
                      <a:pt x="-3248" y="4763"/>
                      <a:pt x="2182" y="1714"/>
                    </a:cubicBezTo>
                    <a:cubicBezTo>
                      <a:pt x="2372" y="1619"/>
                      <a:pt x="2563" y="1524"/>
                      <a:pt x="2848" y="1429"/>
                    </a:cubicBezTo>
                    <a:cubicBezTo>
                      <a:pt x="3325" y="2000"/>
                      <a:pt x="3801" y="2476"/>
                      <a:pt x="4372" y="2953"/>
                    </a:cubicBezTo>
                    <a:cubicBezTo>
                      <a:pt x="9706" y="7525"/>
                      <a:pt x="17136" y="8096"/>
                      <a:pt x="23899" y="9620"/>
                    </a:cubicBezTo>
                    <a:cubicBezTo>
                      <a:pt x="32280" y="11430"/>
                      <a:pt x="40282" y="14859"/>
                      <a:pt x="48187" y="18193"/>
                    </a:cubicBezTo>
                    <a:cubicBezTo>
                      <a:pt x="54093" y="20669"/>
                      <a:pt x="60189" y="23431"/>
                      <a:pt x="64094" y="28480"/>
                    </a:cubicBezTo>
                    <a:cubicBezTo>
                      <a:pt x="68571" y="34290"/>
                      <a:pt x="70380" y="43339"/>
                      <a:pt x="77524" y="45244"/>
                    </a:cubicBezTo>
                    <a:cubicBezTo>
                      <a:pt x="82477" y="46482"/>
                      <a:pt x="87335" y="43434"/>
                      <a:pt x="91431" y="40481"/>
                    </a:cubicBezTo>
                    <a:cubicBezTo>
                      <a:pt x="96288" y="37052"/>
                      <a:pt x="101242" y="33433"/>
                      <a:pt x="103813" y="28099"/>
                    </a:cubicBezTo>
                    <a:cubicBezTo>
                      <a:pt x="105528" y="24384"/>
                      <a:pt x="105909" y="20193"/>
                      <a:pt x="107909" y="16573"/>
                    </a:cubicBezTo>
                    <a:cubicBezTo>
                      <a:pt x="110671" y="11621"/>
                      <a:pt x="116101" y="8858"/>
                      <a:pt x="121435" y="6667"/>
                    </a:cubicBezTo>
                    <a:cubicBezTo>
                      <a:pt x="127912" y="4000"/>
                      <a:pt x="134865" y="1238"/>
                      <a:pt x="141913" y="0"/>
                    </a:cubicBezTo>
                    <a:cubicBezTo>
                      <a:pt x="143533" y="4286"/>
                      <a:pt x="135532" y="8001"/>
                      <a:pt x="130579" y="10477"/>
                    </a:cubicBezTo>
                    <a:cubicBezTo>
                      <a:pt x="124768" y="13335"/>
                      <a:pt x="110576" y="29527"/>
                      <a:pt x="120482" y="41910"/>
                    </a:cubicBezTo>
                    <a:cubicBezTo>
                      <a:pt x="130388" y="54292"/>
                      <a:pt x="140866" y="64960"/>
                      <a:pt x="135627" y="72104"/>
                    </a:cubicBezTo>
                    <a:cubicBezTo>
                      <a:pt x="130388" y="79153"/>
                      <a:pt x="120672" y="50387"/>
                      <a:pt x="107719" y="53340"/>
                    </a:cubicBezTo>
                    <a:close/>
                  </a:path>
                </a:pathLst>
              </a:custGeom>
              <a:solidFill>
                <a:srgbClr val="282B3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0" name="Google Shape;1040;p21"/>
              <p:cNvSpPr/>
              <p:nvPr/>
            </p:nvSpPr>
            <p:spPr>
              <a:xfrm>
                <a:off x="6804850" y="3384214"/>
                <a:ext cx="71272" cy="55499"/>
              </a:xfrm>
              <a:custGeom>
                <a:avLst/>
                <a:gdLst/>
                <a:ahLst/>
                <a:cxnLst/>
                <a:rect l="l" t="t" r="r" b="b"/>
                <a:pathLst>
                  <a:path w="71272" h="55499" extrusionOk="0">
                    <a:moveTo>
                      <a:pt x="57245" y="11638"/>
                    </a:moveTo>
                    <a:cubicBezTo>
                      <a:pt x="55150" y="7352"/>
                      <a:pt x="53149" y="2399"/>
                      <a:pt x="48768" y="589"/>
                    </a:cubicBezTo>
                    <a:cubicBezTo>
                      <a:pt x="45529" y="-649"/>
                      <a:pt x="41910" y="208"/>
                      <a:pt x="38767" y="1827"/>
                    </a:cubicBezTo>
                    <a:cubicBezTo>
                      <a:pt x="35814" y="3351"/>
                      <a:pt x="32861" y="5447"/>
                      <a:pt x="29527" y="5447"/>
                    </a:cubicBezTo>
                    <a:cubicBezTo>
                      <a:pt x="26670" y="5447"/>
                      <a:pt x="24003" y="3828"/>
                      <a:pt x="21431" y="2685"/>
                    </a:cubicBezTo>
                    <a:cubicBezTo>
                      <a:pt x="18764" y="1446"/>
                      <a:pt x="15621" y="684"/>
                      <a:pt x="13144" y="2113"/>
                    </a:cubicBezTo>
                    <a:cubicBezTo>
                      <a:pt x="10668" y="3637"/>
                      <a:pt x="9811" y="6780"/>
                      <a:pt x="9049" y="9543"/>
                    </a:cubicBezTo>
                    <a:cubicBezTo>
                      <a:pt x="7525" y="14686"/>
                      <a:pt x="5048" y="19639"/>
                      <a:pt x="1048" y="23354"/>
                    </a:cubicBezTo>
                    <a:cubicBezTo>
                      <a:pt x="571" y="23830"/>
                      <a:pt x="95" y="24211"/>
                      <a:pt x="0" y="24878"/>
                    </a:cubicBezTo>
                    <a:cubicBezTo>
                      <a:pt x="0" y="25164"/>
                      <a:pt x="0" y="25449"/>
                      <a:pt x="0" y="25640"/>
                    </a:cubicBezTo>
                    <a:cubicBezTo>
                      <a:pt x="762" y="29545"/>
                      <a:pt x="3810" y="32593"/>
                      <a:pt x="7239" y="34593"/>
                    </a:cubicBezTo>
                    <a:cubicBezTo>
                      <a:pt x="10668" y="36594"/>
                      <a:pt x="14478" y="37641"/>
                      <a:pt x="18288" y="38880"/>
                    </a:cubicBezTo>
                    <a:cubicBezTo>
                      <a:pt x="22003" y="40118"/>
                      <a:pt x="25813" y="41737"/>
                      <a:pt x="28575" y="44499"/>
                    </a:cubicBezTo>
                    <a:cubicBezTo>
                      <a:pt x="30480" y="46404"/>
                      <a:pt x="31813" y="48690"/>
                      <a:pt x="33528" y="50786"/>
                    </a:cubicBezTo>
                    <a:cubicBezTo>
                      <a:pt x="35242" y="52881"/>
                      <a:pt x="37338" y="54786"/>
                      <a:pt x="39909" y="55358"/>
                    </a:cubicBezTo>
                    <a:cubicBezTo>
                      <a:pt x="42386" y="55834"/>
                      <a:pt x="44958" y="55072"/>
                      <a:pt x="47053" y="53643"/>
                    </a:cubicBezTo>
                    <a:cubicBezTo>
                      <a:pt x="49149" y="52310"/>
                      <a:pt x="50863" y="50405"/>
                      <a:pt x="52483" y="48500"/>
                    </a:cubicBezTo>
                    <a:cubicBezTo>
                      <a:pt x="57436" y="42880"/>
                      <a:pt x="62198" y="37927"/>
                      <a:pt x="68675" y="34117"/>
                    </a:cubicBezTo>
                    <a:cubicBezTo>
                      <a:pt x="75628" y="29926"/>
                      <a:pt x="66770" y="25068"/>
                      <a:pt x="63627" y="21449"/>
                    </a:cubicBezTo>
                    <a:cubicBezTo>
                      <a:pt x="61055" y="18496"/>
                      <a:pt x="58959" y="15162"/>
                      <a:pt x="57150" y="11638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1" name="Google Shape;1041;p21"/>
            <p:cNvGrpSpPr/>
            <p:nvPr/>
          </p:nvGrpSpPr>
          <p:grpSpPr>
            <a:xfrm rot="-3687198">
              <a:off x="5244492" y="55141"/>
              <a:ext cx="351831" cy="347484"/>
              <a:chOff x="3308549" y="3672832"/>
              <a:chExt cx="1114929" cy="1100681"/>
            </a:xfrm>
          </p:grpSpPr>
          <p:sp>
            <p:nvSpPr>
              <p:cNvPr id="1042" name="Google Shape;1042;p21"/>
              <p:cNvSpPr/>
              <p:nvPr/>
            </p:nvSpPr>
            <p:spPr>
              <a:xfrm>
                <a:off x="3308549" y="3672832"/>
                <a:ext cx="1114929" cy="1100681"/>
              </a:xfrm>
              <a:custGeom>
                <a:avLst/>
                <a:gdLst/>
                <a:ahLst/>
                <a:cxnLst/>
                <a:rect l="l" t="t" r="r" b="b"/>
                <a:pathLst>
                  <a:path w="316292" h="312250" extrusionOk="0">
                    <a:moveTo>
                      <a:pt x="36762" y="51386"/>
                    </a:moveTo>
                    <a:cubicBezTo>
                      <a:pt x="8378" y="85866"/>
                      <a:pt x="-7148" y="134920"/>
                      <a:pt x="3234" y="179783"/>
                    </a:cubicBezTo>
                    <a:cubicBezTo>
                      <a:pt x="9711" y="207596"/>
                      <a:pt x="25237" y="231694"/>
                      <a:pt x="41715" y="253982"/>
                    </a:cubicBezTo>
                    <a:cubicBezTo>
                      <a:pt x="54002" y="270651"/>
                      <a:pt x="67528" y="287130"/>
                      <a:pt x="85054" y="296750"/>
                    </a:cubicBezTo>
                    <a:cubicBezTo>
                      <a:pt x="100580" y="305322"/>
                      <a:pt x="118201" y="307894"/>
                      <a:pt x="135441" y="309799"/>
                    </a:cubicBezTo>
                    <a:cubicBezTo>
                      <a:pt x="166778" y="313228"/>
                      <a:pt x="199163" y="314562"/>
                      <a:pt x="228977" y="303513"/>
                    </a:cubicBezTo>
                    <a:cubicBezTo>
                      <a:pt x="268506" y="288939"/>
                      <a:pt x="300509" y="251982"/>
                      <a:pt x="311749" y="208072"/>
                    </a:cubicBezTo>
                    <a:cubicBezTo>
                      <a:pt x="322988" y="164162"/>
                      <a:pt x="312987" y="114441"/>
                      <a:pt x="286032" y="79580"/>
                    </a:cubicBezTo>
                    <a:cubicBezTo>
                      <a:pt x="221261" y="-4240"/>
                      <a:pt x="107533" y="-34530"/>
                      <a:pt x="36762" y="5148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21"/>
              <p:cNvSpPr/>
              <p:nvPr/>
            </p:nvSpPr>
            <p:spPr>
              <a:xfrm>
                <a:off x="3425003" y="3775754"/>
                <a:ext cx="951979" cy="937657"/>
              </a:xfrm>
              <a:custGeom>
                <a:avLst/>
                <a:gdLst/>
                <a:ahLst/>
                <a:cxnLst/>
                <a:rect l="l" t="t" r="r" b="b"/>
                <a:pathLst>
                  <a:path w="270065" h="266002" extrusionOk="0">
                    <a:moveTo>
                      <a:pt x="46880" y="233077"/>
                    </a:moveTo>
                    <a:cubicBezTo>
                      <a:pt x="22972" y="216504"/>
                      <a:pt x="8590" y="188881"/>
                      <a:pt x="2399" y="160497"/>
                    </a:cubicBezTo>
                    <a:cubicBezTo>
                      <a:pt x="17" y="149543"/>
                      <a:pt x="-1316" y="138018"/>
                      <a:pt x="1922" y="127350"/>
                    </a:cubicBezTo>
                    <a:cubicBezTo>
                      <a:pt x="4780" y="117634"/>
                      <a:pt x="11257" y="109157"/>
                      <a:pt x="13257" y="99251"/>
                    </a:cubicBezTo>
                    <a:cubicBezTo>
                      <a:pt x="16686" y="82773"/>
                      <a:pt x="7637" y="66294"/>
                      <a:pt x="7828" y="49435"/>
                    </a:cubicBezTo>
                    <a:cubicBezTo>
                      <a:pt x="8018" y="34957"/>
                      <a:pt x="15543" y="20955"/>
                      <a:pt x="26878" y="12002"/>
                    </a:cubicBezTo>
                    <a:cubicBezTo>
                      <a:pt x="38212" y="3048"/>
                      <a:pt x="53167" y="-952"/>
                      <a:pt x="67645" y="191"/>
                    </a:cubicBezTo>
                    <a:cubicBezTo>
                      <a:pt x="78313" y="1048"/>
                      <a:pt x="88695" y="4572"/>
                      <a:pt x="99363" y="5334"/>
                    </a:cubicBezTo>
                    <a:cubicBezTo>
                      <a:pt x="110888" y="6192"/>
                      <a:pt x="122413" y="3715"/>
                      <a:pt x="133939" y="3048"/>
                    </a:cubicBezTo>
                    <a:cubicBezTo>
                      <a:pt x="145464" y="2382"/>
                      <a:pt x="157846" y="3715"/>
                      <a:pt x="166895" y="10859"/>
                    </a:cubicBezTo>
                    <a:cubicBezTo>
                      <a:pt x="184517" y="24861"/>
                      <a:pt x="181754" y="53150"/>
                      <a:pt x="195470" y="70962"/>
                    </a:cubicBezTo>
                    <a:cubicBezTo>
                      <a:pt x="205281" y="83630"/>
                      <a:pt x="221569" y="88773"/>
                      <a:pt x="235856" y="95917"/>
                    </a:cubicBezTo>
                    <a:cubicBezTo>
                      <a:pt x="245381" y="100680"/>
                      <a:pt x="254525" y="106776"/>
                      <a:pt x="261097" y="115158"/>
                    </a:cubicBezTo>
                    <a:cubicBezTo>
                      <a:pt x="267670" y="123540"/>
                      <a:pt x="271480" y="134493"/>
                      <a:pt x="269575" y="144971"/>
                    </a:cubicBezTo>
                    <a:cubicBezTo>
                      <a:pt x="267479" y="156210"/>
                      <a:pt x="259574" y="165164"/>
                      <a:pt x="253477" y="174784"/>
                    </a:cubicBezTo>
                    <a:cubicBezTo>
                      <a:pt x="246143" y="186595"/>
                      <a:pt x="241476" y="200121"/>
                      <a:pt x="239952" y="213932"/>
                    </a:cubicBezTo>
                    <a:cubicBezTo>
                      <a:pt x="239190" y="221266"/>
                      <a:pt x="239190" y="228981"/>
                      <a:pt x="235856" y="235554"/>
                    </a:cubicBezTo>
                    <a:cubicBezTo>
                      <a:pt x="233189" y="240888"/>
                      <a:pt x="228617" y="245079"/>
                      <a:pt x="223569" y="248222"/>
                    </a:cubicBezTo>
                    <a:cubicBezTo>
                      <a:pt x="209948" y="256890"/>
                      <a:pt x="193184" y="258890"/>
                      <a:pt x="177087" y="259176"/>
                    </a:cubicBezTo>
                    <a:cubicBezTo>
                      <a:pt x="160990" y="259366"/>
                      <a:pt x="144702" y="258033"/>
                      <a:pt x="128795" y="260604"/>
                    </a:cubicBezTo>
                    <a:cubicBezTo>
                      <a:pt x="122128" y="261652"/>
                      <a:pt x="112317" y="266986"/>
                      <a:pt x="105745" y="265843"/>
                    </a:cubicBezTo>
                    <a:cubicBezTo>
                      <a:pt x="100316" y="264891"/>
                      <a:pt x="94029" y="257937"/>
                      <a:pt x="89171" y="255175"/>
                    </a:cubicBezTo>
                    <a:cubicBezTo>
                      <a:pt x="75360" y="247269"/>
                      <a:pt x="60120" y="242031"/>
                      <a:pt x="46975" y="232887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44" name="Google Shape;1044;p21"/>
              <p:cNvGrpSpPr/>
              <p:nvPr/>
            </p:nvGrpSpPr>
            <p:grpSpPr>
              <a:xfrm>
                <a:off x="3406147" y="4066324"/>
                <a:ext cx="844162" cy="634411"/>
                <a:chOff x="6587553" y="4029669"/>
                <a:chExt cx="239431" cy="179939"/>
              </a:xfrm>
            </p:grpSpPr>
            <p:sp>
              <p:nvSpPr>
                <p:cNvPr id="1045" name="Google Shape;1045;p21"/>
                <p:cNvSpPr/>
                <p:nvPr/>
              </p:nvSpPr>
              <p:spPr>
                <a:xfrm>
                  <a:off x="6587599" y="4029669"/>
                  <a:ext cx="239385" cy="179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385" h="179939" extrusionOk="0">
                      <a:moveTo>
                        <a:pt x="164863" y="178285"/>
                      </a:moveTo>
                      <a:cubicBezTo>
                        <a:pt x="164863" y="178285"/>
                        <a:pt x="45324" y="200097"/>
                        <a:pt x="9796" y="85321"/>
                      </a:cubicBezTo>
                      <a:cubicBezTo>
                        <a:pt x="-25733" y="-29550"/>
                        <a:pt x="44467" y="-11929"/>
                        <a:pt x="75804" y="42077"/>
                      </a:cubicBezTo>
                      <a:cubicBezTo>
                        <a:pt x="107046" y="96084"/>
                        <a:pt x="135811" y="89226"/>
                        <a:pt x="183341" y="70367"/>
                      </a:cubicBezTo>
                      <a:cubicBezTo>
                        <a:pt x="230871" y="51507"/>
                        <a:pt x="289164" y="146186"/>
                        <a:pt x="164958" y="17838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046" name="Google Shape;1046;p21"/>
                <p:cNvGrpSpPr/>
                <p:nvPr/>
              </p:nvGrpSpPr>
              <p:grpSpPr>
                <a:xfrm>
                  <a:off x="6587553" y="4029704"/>
                  <a:ext cx="239368" cy="168426"/>
                  <a:chOff x="6587553" y="4029704"/>
                  <a:chExt cx="239368" cy="168426"/>
                </a:xfrm>
              </p:grpSpPr>
              <p:sp>
                <p:nvSpPr>
                  <p:cNvPr id="1047" name="Google Shape;1047;p21"/>
                  <p:cNvSpPr/>
                  <p:nvPr/>
                </p:nvSpPr>
                <p:spPr>
                  <a:xfrm>
                    <a:off x="6587553" y="4029704"/>
                    <a:ext cx="239368" cy="1338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9368" h="133863" extrusionOk="0">
                        <a:moveTo>
                          <a:pt x="234537" y="133768"/>
                        </a:moveTo>
                        <a:cubicBezTo>
                          <a:pt x="230346" y="107575"/>
                          <a:pt x="203295" y="87667"/>
                          <a:pt x="179006" y="97288"/>
                        </a:cubicBezTo>
                        <a:cubicBezTo>
                          <a:pt x="131476" y="116147"/>
                          <a:pt x="102711" y="123005"/>
                          <a:pt x="71469" y="68998"/>
                        </a:cubicBezTo>
                        <a:cubicBezTo>
                          <a:pt x="50800" y="33280"/>
                          <a:pt x="12890" y="13468"/>
                          <a:pt x="127" y="37566"/>
                        </a:cubicBezTo>
                        <a:cubicBezTo>
                          <a:pt x="-2921" y="-22442"/>
                          <a:pt x="49847" y="-2725"/>
                          <a:pt x="75755" y="42043"/>
                        </a:cubicBezTo>
                        <a:cubicBezTo>
                          <a:pt x="106997" y="96049"/>
                          <a:pt x="135762" y="89191"/>
                          <a:pt x="183292" y="70332"/>
                        </a:cubicBezTo>
                        <a:cubicBezTo>
                          <a:pt x="215582" y="57568"/>
                          <a:pt x="252825" y="97097"/>
                          <a:pt x="234537" y="133864"/>
                        </a:cubicBezTo>
                        <a:close/>
                      </a:path>
                    </a:pathLst>
                  </a:custGeom>
                  <a:solidFill>
                    <a:srgbClr val="282B35">
                      <a:alpha val="400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8" name="Google Shape;1048;p21"/>
                  <p:cNvSpPr/>
                  <p:nvPr/>
                </p:nvSpPr>
                <p:spPr>
                  <a:xfrm>
                    <a:off x="6604026" y="4079733"/>
                    <a:ext cx="152531" cy="1183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531" h="118397" extrusionOk="0">
                        <a:moveTo>
                          <a:pt x="131" y="14969"/>
                        </a:moveTo>
                        <a:cubicBezTo>
                          <a:pt x="226" y="10682"/>
                          <a:pt x="1370" y="6110"/>
                          <a:pt x="4608" y="3253"/>
                        </a:cubicBezTo>
                        <a:cubicBezTo>
                          <a:pt x="7180" y="967"/>
                          <a:pt x="10609" y="205"/>
                          <a:pt x="14038" y="14"/>
                        </a:cubicBezTo>
                        <a:cubicBezTo>
                          <a:pt x="25182" y="-367"/>
                          <a:pt x="36041" y="6872"/>
                          <a:pt x="40517" y="17064"/>
                        </a:cubicBezTo>
                        <a:cubicBezTo>
                          <a:pt x="42994" y="22684"/>
                          <a:pt x="43756" y="28875"/>
                          <a:pt x="46232" y="34495"/>
                        </a:cubicBezTo>
                        <a:cubicBezTo>
                          <a:pt x="48137" y="38781"/>
                          <a:pt x="50899" y="42591"/>
                          <a:pt x="54043" y="46020"/>
                        </a:cubicBezTo>
                        <a:cubicBezTo>
                          <a:pt x="65568" y="58879"/>
                          <a:pt x="81570" y="67547"/>
                          <a:pt x="98620" y="70118"/>
                        </a:cubicBezTo>
                        <a:cubicBezTo>
                          <a:pt x="111288" y="72119"/>
                          <a:pt x="124337" y="70785"/>
                          <a:pt x="136910" y="73357"/>
                        </a:cubicBezTo>
                        <a:cubicBezTo>
                          <a:pt x="142244" y="74500"/>
                          <a:pt x="147864" y="76595"/>
                          <a:pt x="150531" y="81358"/>
                        </a:cubicBezTo>
                        <a:cubicBezTo>
                          <a:pt x="152150" y="84215"/>
                          <a:pt x="152436" y="87644"/>
                          <a:pt x="152531" y="90883"/>
                        </a:cubicBezTo>
                        <a:cubicBezTo>
                          <a:pt x="152531" y="95169"/>
                          <a:pt x="152341" y="99551"/>
                          <a:pt x="150722" y="103456"/>
                        </a:cubicBezTo>
                        <a:cubicBezTo>
                          <a:pt x="148150" y="109457"/>
                          <a:pt x="142625" y="113838"/>
                          <a:pt x="136434" y="116029"/>
                        </a:cubicBezTo>
                        <a:cubicBezTo>
                          <a:pt x="130243" y="118220"/>
                          <a:pt x="123671" y="118601"/>
                          <a:pt x="117098" y="118315"/>
                        </a:cubicBezTo>
                        <a:cubicBezTo>
                          <a:pt x="111669" y="118124"/>
                          <a:pt x="106240" y="117553"/>
                          <a:pt x="101001" y="116219"/>
                        </a:cubicBezTo>
                        <a:cubicBezTo>
                          <a:pt x="94715" y="114600"/>
                          <a:pt x="88714" y="111838"/>
                          <a:pt x="82808" y="109076"/>
                        </a:cubicBezTo>
                        <a:cubicBezTo>
                          <a:pt x="77474" y="106599"/>
                          <a:pt x="72140" y="104123"/>
                          <a:pt x="66806" y="101646"/>
                        </a:cubicBezTo>
                        <a:cubicBezTo>
                          <a:pt x="56043" y="96598"/>
                          <a:pt x="45280" y="91645"/>
                          <a:pt x="35564" y="84787"/>
                        </a:cubicBezTo>
                        <a:cubicBezTo>
                          <a:pt x="31564" y="82024"/>
                          <a:pt x="27754" y="78881"/>
                          <a:pt x="25087" y="74881"/>
                        </a:cubicBezTo>
                        <a:cubicBezTo>
                          <a:pt x="22706" y="71357"/>
                          <a:pt x="21277" y="67356"/>
                          <a:pt x="19372" y="63546"/>
                        </a:cubicBezTo>
                        <a:cubicBezTo>
                          <a:pt x="14990" y="54878"/>
                          <a:pt x="8323" y="47544"/>
                          <a:pt x="3751" y="39067"/>
                        </a:cubicBezTo>
                        <a:cubicBezTo>
                          <a:pt x="-345" y="31352"/>
                          <a:pt x="-154" y="23446"/>
                          <a:pt x="131" y="1477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00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9" name="Google Shape;1049;p21"/>
                  <p:cNvSpPr/>
                  <p:nvPr/>
                </p:nvSpPr>
                <p:spPr>
                  <a:xfrm>
                    <a:off x="6767967" y="4141919"/>
                    <a:ext cx="37000" cy="32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000" h="32750" extrusionOk="0">
                        <a:moveTo>
                          <a:pt x="22023" y="27"/>
                        </a:moveTo>
                        <a:cubicBezTo>
                          <a:pt x="24595" y="122"/>
                          <a:pt x="27262" y="503"/>
                          <a:pt x="29453" y="1932"/>
                        </a:cubicBezTo>
                        <a:cubicBezTo>
                          <a:pt x="31358" y="3170"/>
                          <a:pt x="32691" y="5075"/>
                          <a:pt x="33739" y="7076"/>
                        </a:cubicBezTo>
                        <a:cubicBezTo>
                          <a:pt x="36310" y="11552"/>
                          <a:pt x="38025" y="16886"/>
                          <a:pt x="36310" y="21744"/>
                        </a:cubicBezTo>
                        <a:cubicBezTo>
                          <a:pt x="34977" y="25459"/>
                          <a:pt x="31834" y="28316"/>
                          <a:pt x="28309" y="29936"/>
                        </a:cubicBezTo>
                        <a:cubicBezTo>
                          <a:pt x="24785" y="31555"/>
                          <a:pt x="20785" y="32222"/>
                          <a:pt x="16975" y="32603"/>
                        </a:cubicBezTo>
                        <a:cubicBezTo>
                          <a:pt x="15260" y="32793"/>
                          <a:pt x="13450" y="32888"/>
                          <a:pt x="11831" y="32317"/>
                        </a:cubicBezTo>
                        <a:cubicBezTo>
                          <a:pt x="10593" y="31841"/>
                          <a:pt x="9545" y="31079"/>
                          <a:pt x="8593" y="30126"/>
                        </a:cubicBezTo>
                        <a:cubicBezTo>
                          <a:pt x="3640" y="25649"/>
                          <a:pt x="-1980" y="15934"/>
                          <a:pt x="687" y="8980"/>
                        </a:cubicBezTo>
                        <a:cubicBezTo>
                          <a:pt x="3545" y="1646"/>
                          <a:pt x="15356" y="-259"/>
                          <a:pt x="22118" y="27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00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050" name="Google Shape;1050;p21"/>
              <p:cNvGrpSpPr/>
              <p:nvPr/>
            </p:nvGrpSpPr>
            <p:grpSpPr>
              <a:xfrm>
                <a:off x="3551607" y="3823799"/>
                <a:ext cx="440610" cy="223921"/>
                <a:chOff x="6628810" y="3960881"/>
                <a:chExt cx="124971" cy="63511"/>
              </a:xfrm>
            </p:grpSpPr>
            <p:sp>
              <p:nvSpPr>
                <p:cNvPr id="1051" name="Google Shape;1051;p21"/>
                <p:cNvSpPr/>
                <p:nvPr/>
              </p:nvSpPr>
              <p:spPr>
                <a:xfrm>
                  <a:off x="6628810" y="3967018"/>
                  <a:ext cx="86486" cy="57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86" h="57374" extrusionOk="0">
                      <a:moveTo>
                        <a:pt x="8685" y="19671"/>
                      </a:moveTo>
                      <a:cubicBezTo>
                        <a:pt x="3446" y="25386"/>
                        <a:pt x="-1030" y="32815"/>
                        <a:pt x="208" y="40530"/>
                      </a:cubicBezTo>
                      <a:cubicBezTo>
                        <a:pt x="1446" y="47960"/>
                        <a:pt x="8019" y="53675"/>
                        <a:pt x="15162" y="55961"/>
                      </a:cubicBezTo>
                      <a:cubicBezTo>
                        <a:pt x="22401" y="58152"/>
                        <a:pt x="30117" y="57485"/>
                        <a:pt x="37546" y="56056"/>
                      </a:cubicBezTo>
                      <a:cubicBezTo>
                        <a:pt x="46214" y="54437"/>
                        <a:pt x="54691" y="52056"/>
                        <a:pt x="62883" y="48912"/>
                      </a:cubicBezTo>
                      <a:cubicBezTo>
                        <a:pt x="69169" y="46436"/>
                        <a:pt x="75360" y="43483"/>
                        <a:pt x="80123" y="38721"/>
                      </a:cubicBezTo>
                      <a:cubicBezTo>
                        <a:pt x="84600" y="34244"/>
                        <a:pt x="87552" y="27672"/>
                        <a:pt x="86124" y="21576"/>
                      </a:cubicBezTo>
                      <a:cubicBezTo>
                        <a:pt x="85457" y="18909"/>
                        <a:pt x="84123" y="16432"/>
                        <a:pt x="82409" y="14241"/>
                      </a:cubicBezTo>
                      <a:cubicBezTo>
                        <a:pt x="77265" y="7764"/>
                        <a:pt x="69550" y="3669"/>
                        <a:pt x="61549" y="1764"/>
                      </a:cubicBezTo>
                      <a:cubicBezTo>
                        <a:pt x="51357" y="-713"/>
                        <a:pt x="41546" y="-903"/>
                        <a:pt x="32021" y="3288"/>
                      </a:cubicBezTo>
                      <a:cubicBezTo>
                        <a:pt x="23163" y="7288"/>
                        <a:pt x="15258" y="12527"/>
                        <a:pt x="8590" y="19671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2" name="Google Shape;1052;p21"/>
                <p:cNvSpPr/>
                <p:nvPr/>
              </p:nvSpPr>
              <p:spPr>
                <a:xfrm>
                  <a:off x="6725384" y="3960881"/>
                  <a:ext cx="28397" cy="25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97" h="25939" extrusionOk="0">
                      <a:moveTo>
                        <a:pt x="5551" y="3138"/>
                      </a:moveTo>
                      <a:cubicBezTo>
                        <a:pt x="2598" y="6186"/>
                        <a:pt x="598" y="10186"/>
                        <a:pt x="122" y="14377"/>
                      </a:cubicBezTo>
                      <a:cubicBezTo>
                        <a:pt x="-164" y="16473"/>
                        <a:pt x="26" y="18663"/>
                        <a:pt x="979" y="20568"/>
                      </a:cubicBezTo>
                      <a:cubicBezTo>
                        <a:pt x="2789" y="23997"/>
                        <a:pt x="7075" y="25331"/>
                        <a:pt x="10980" y="25712"/>
                      </a:cubicBezTo>
                      <a:cubicBezTo>
                        <a:pt x="13362" y="25998"/>
                        <a:pt x="15838" y="25998"/>
                        <a:pt x="18315" y="25807"/>
                      </a:cubicBezTo>
                      <a:cubicBezTo>
                        <a:pt x="20315" y="25712"/>
                        <a:pt x="22315" y="25331"/>
                        <a:pt x="23934" y="24378"/>
                      </a:cubicBezTo>
                      <a:cubicBezTo>
                        <a:pt x="27173" y="22473"/>
                        <a:pt x="28792" y="18378"/>
                        <a:pt x="28316" y="14663"/>
                      </a:cubicBezTo>
                      <a:cubicBezTo>
                        <a:pt x="27935" y="10948"/>
                        <a:pt x="25839" y="7519"/>
                        <a:pt x="23363" y="4662"/>
                      </a:cubicBezTo>
                      <a:cubicBezTo>
                        <a:pt x="22410" y="3614"/>
                        <a:pt x="21363" y="2566"/>
                        <a:pt x="20124" y="1804"/>
                      </a:cubicBezTo>
                      <a:cubicBezTo>
                        <a:pt x="15648" y="-863"/>
                        <a:pt x="9171" y="-672"/>
                        <a:pt x="5456" y="3042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053" name="Google Shape;1053;p21"/>
            <p:cNvGrpSpPr/>
            <p:nvPr/>
          </p:nvGrpSpPr>
          <p:grpSpPr>
            <a:xfrm rot="3835061">
              <a:off x="5862061" y="62535"/>
              <a:ext cx="403348" cy="423323"/>
              <a:chOff x="5908809" y="361001"/>
              <a:chExt cx="1026850" cy="1077702"/>
            </a:xfrm>
          </p:grpSpPr>
          <p:sp>
            <p:nvSpPr>
              <p:cNvPr id="1054" name="Google Shape;1054;p21"/>
              <p:cNvSpPr/>
              <p:nvPr/>
            </p:nvSpPr>
            <p:spPr>
              <a:xfrm>
                <a:off x="5908809" y="361001"/>
                <a:ext cx="1026850" cy="1077702"/>
              </a:xfrm>
              <a:custGeom>
                <a:avLst/>
                <a:gdLst/>
                <a:ahLst/>
                <a:cxnLst/>
                <a:rect l="l" t="t" r="r" b="b"/>
                <a:pathLst>
                  <a:path w="291305" h="305731" extrusionOk="0">
                    <a:moveTo>
                      <a:pt x="60770" y="39178"/>
                    </a:moveTo>
                    <a:cubicBezTo>
                      <a:pt x="33434" y="70420"/>
                      <a:pt x="14003" y="108520"/>
                      <a:pt x="4763" y="148906"/>
                    </a:cubicBezTo>
                    <a:cubicBezTo>
                      <a:pt x="-2285" y="179577"/>
                      <a:pt x="-2952" y="213486"/>
                      <a:pt x="12764" y="240727"/>
                    </a:cubicBezTo>
                    <a:cubicBezTo>
                      <a:pt x="23051" y="258444"/>
                      <a:pt x="39434" y="271779"/>
                      <a:pt x="57151" y="282066"/>
                    </a:cubicBezTo>
                    <a:cubicBezTo>
                      <a:pt x="121254" y="319308"/>
                      <a:pt x="212599" y="313784"/>
                      <a:pt x="260319" y="257015"/>
                    </a:cubicBezTo>
                    <a:cubicBezTo>
                      <a:pt x="306420" y="202151"/>
                      <a:pt x="298514" y="114521"/>
                      <a:pt x="253556" y="58704"/>
                    </a:cubicBezTo>
                    <a:cubicBezTo>
                      <a:pt x="203074" y="-3875"/>
                      <a:pt x="117158" y="-25401"/>
                      <a:pt x="60770" y="3898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21"/>
              <p:cNvSpPr/>
              <p:nvPr/>
            </p:nvSpPr>
            <p:spPr>
              <a:xfrm>
                <a:off x="5973555" y="445230"/>
                <a:ext cx="867643" cy="910398"/>
              </a:xfrm>
              <a:custGeom>
                <a:avLst/>
                <a:gdLst/>
                <a:ahLst/>
                <a:cxnLst/>
                <a:rect l="l" t="t" r="r" b="b"/>
                <a:pathLst>
                  <a:path w="246140" h="258269" extrusionOk="0">
                    <a:moveTo>
                      <a:pt x="51359" y="32909"/>
                    </a:moveTo>
                    <a:cubicBezTo>
                      <a:pt x="28308" y="59294"/>
                      <a:pt x="11830" y="91488"/>
                      <a:pt x="4020" y="125683"/>
                    </a:cubicBezTo>
                    <a:cubicBezTo>
                      <a:pt x="-1886" y="151591"/>
                      <a:pt x="-2553" y="180261"/>
                      <a:pt x="10782" y="203312"/>
                    </a:cubicBezTo>
                    <a:cubicBezTo>
                      <a:pt x="19450" y="218266"/>
                      <a:pt x="33356" y="229600"/>
                      <a:pt x="48311" y="238268"/>
                    </a:cubicBezTo>
                    <a:cubicBezTo>
                      <a:pt x="102508" y="269701"/>
                      <a:pt x="179661" y="265129"/>
                      <a:pt x="219951" y="217123"/>
                    </a:cubicBezTo>
                    <a:cubicBezTo>
                      <a:pt x="258908" y="170736"/>
                      <a:pt x="252241" y="96727"/>
                      <a:pt x="214236" y="49578"/>
                    </a:cubicBezTo>
                    <a:cubicBezTo>
                      <a:pt x="171659" y="-3286"/>
                      <a:pt x="98984" y="-21478"/>
                      <a:pt x="51359" y="33004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56" name="Google Shape;1056;p21"/>
              <p:cNvGrpSpPr/>
              <p:nvPr/>
            </p:nvGrpSpPr>
            <p:grpSpPr>
              <a:xfrm>
                <a:off x="6003484" y="693538"/>
                <a:ext cx="808358" cy="644375"/>
                <a:chOff x="7324240" y="3073040"/>
                <a:chExt cx="229276" cy="182765"/>
              </a:xfrm>
            </p:grpSpPr>
            <p:sp>
              <p:nvSpPr>
                <p:cNvPr id="1057" name="Google Shape;1057;p21"/>
                <p:cNvSpPr/>
                <p:nvPr/>
              </p:nvSpPr>
              <p:spPr>
                <a:xfrm>
                  <a:off x="7324240" y="3073040"/>
                  <a:ext cx="229221" cy="182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221" h="182765" extrusionOk="0">
                      <a:moveTo>
                        <a:pt x="118118" y="148601"/>
                      </a:moveTo>
                      <a:cubicBezTo>
                        <a:pt x="118118" y="148601"/>
                        <a:pt x="86685" y="151458"/>
                        <a:pt x="90114" y="93165"/>
                      </a:cubicBezTo>
                      <a:cubicBezTo>
                        <a:pt x="93543" y="34967"/>
                        <a:pt x="81828" y="773"/>
                        <a:pt x="49157" y="11"/>
                      </a:cubicBezTo>
                      <a:cubicBezTo>
                        <a:pt x="16581" y="-847"/>
                        <a:pt x="-10755" y="50493"/>
                        <a:pt x="4199" y="104786"/>
                      </a:cubicBezTo>
                      <a:cubicBezTo>
                        <a:pt x="19248" y="159078"/>
                        <a:pt x="68683" y="179080"/>
                        <a:pt x="88495" y="181271"/>
                      </a:cubicBezTo>
                      <a:cubicBezTo>
                        <a:pt x="107164" y="183367"/>
                        <a:pt x="201081" y="195845"/>
                        <a:pt x="228227" y="87259"/>
                      </a:cubicBezTo>
                      <a:cubicBezTo>
                        <a:pt x="230799" y="76973"/>
                        <a:pt x="228227" y="66019"/>
                        <a:pt x="222321" y="57256"/>
                      </a:cubicBezTo>
                      <a:lnTo>
                        <a:pt x="217559" y="50303"/>
                      </a:lnTo>
                      <a:cubicBezTo>
                        <a:pt x="204129" y="30681"/>
                        <a:pt x="176316" y="27633"/>
                        <a:pt x="158980" y="44016"/>
                      </a:cubicBezTo>
                      <a:lnTo>
                        <a:pt x="158790" y="44207"/>
                      </a:lnTo>
                      <a:cubicBezTo>
                        <a:pt x="149550" y="52970"/>
                        <a:pt x="145359" y="65638"/>
                        <a:pt x="147074" y="78211"/>
                      </a:cubicBezTo>
                      <a:cubicBezTo>
                        <a:pt x="150217" y="100595"/>
                        <a:pt x="149741" y="136218"/>
                        <a:pt x="118118" y="14860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8" name="Google Shape;1058;p21"/>
                <p:cNvSpPr/>
                <p:nvPr/>
              </p:nvSpPr>
              <p:spPr>
                <a:xfrm>
                  <a:off x="7324304" y="3141725"/>
                  <a:ext cx="229212" cy="114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212" h="114080" extrusionOk="0">
                      <a:moveTo>
                        <a:pt x="228162" y="18574"/>
                      </a:moveTo>
                      <a:cubicBezTo>
                        <a:pt x="201016" y="127159"/>
                        <a:pt x="107195" y="114681"/>
                        <a:pt x="88526" y="112586"/>
                      </a:cubicBezTo>
                      <a:cubicBezTo>
                        <a:pt x="68714" y="110300"/>
                        <a:pt x="19279" y="90392"/>
                        <a:pt x="4230" y="36100"/>
                      </a:cubicBezTo>
                      <a:cubicBezTo>
                        <a:pt x="801" y="23717"/>
                        <a:pt x="-438" y="11525"/>
                        <a:pt x="134" y="0"/>
                      </a:cubicBezTo>
                      <a:cubicBezTo>
                        <a:pt x="515" y="8382"/>
                        <a:pt x="1848" y="16954"/>
                        <a:pt x="4230" y="25717"/>
                      </a:cubicBezTo>
                      <a:cubicBezTo>
                        <a:pt x="19279" y="80010"/>
                        <a:pt x="68714" y="100013"/>
                        <a:pt x="88526" y="102299"/>
                      </a:cubicBezTo>
                      <a:cubicBezTo>
                        <a:pt x="107195" y="104394"/>
                        <a:pt x="201111" y="116872"/>
                        <a:pt x="228162" y="8287"/>
                      </a:cubicBezTo>
                      <a:cubicBezTo>
                        <a:pt x="228448" y="7239"/>
                        <a:pt x="228639" y="6191"/>
                        <a:pt x="228829" y="5144"/>
                      </a:cubicBezTo>
                      <a:cubicBezTo>
                        <a:pt x="229496" y="9620"/>
                        <a:pt x="229305" y="14192"/>
                        <a:pt x="228162" y="18669"/>
                      </a:cubicBezTo>
                      <a:close/>
                    </a:path>
                  </a:pathLst>
                </a:custGeom>
                <a:solidFill>
                  <a:srgbClr val="282B35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9" name="Google Shape;1059;p21"/>
                <p:cNvSpPr/>
                <p:nvPr/>
              </p:nvSpPr>
              <p:spPr>
                <a:xfrm>
                  <a:off x="7338150" y="3086060"/>
                  <a:ext cx="63119" cy="104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19" h="104295" extrusionOk="0">
                      <a:moveTo>
                        <a:pt x="7719" y="18137"/>
                      </a:moveTo>
                      <a:cubicBezTo>
                        <a:pt x="10577" y="11279"/>
                        <a:pt x="14673" y="4326"/>
                        <a:pt x="21435" y="1468"/>
                      </a:cubicBezTo>
                      <a:cubicBezTo>
                        <a:pt x="25626" y="-342"/>
                        <a:pt x="30484" y="-246"/>
                        <a:pt x="35056" y="516"/>
                      </a:cubicBezTo>
                      <a:cubicBezTo>
                        <a:pt x="40866" y="1468"/>
                        <a:pt x="46581" y="3754"/>
                        <a:pt x="50963" y="7659"/>
                      </a:cubicBezTo>
                      <a:cubicBezTo>
                        <a:pt x="59059" y="14898"/>
                        <a:pt x="61345" y="26519"/>
                        <a:pt x="62298" y="37282"/>
                      </a:cubicBezTo>
                      <a:cubicBezTo>
                        <a:pt x="63631" y="51855"/>
                        <a:pt x="63250" y="66619"/>
                        <a:pt x="61821" y="81192"/>
                      </a:cubicBezTo>
                      <a:cubicBezTo>
                        <a:pt x="61059" y="88622"/>
                        <a:pt x="59535" y="97004"/>
                        <a:pt x="53439" y="101195"/>
                      </a:cubicBezTo>
                      <a:cubicBezTo>
                        <a:pt x="50487" y="103290"/>
                        <a:pt x="46772" y="104052"/>
                        <a:pt x="43152" y="104243"/>
                      </a:cubicBezTo>
                      <a:cubicBezTo>
                        <a:pt x="34199" y="104719"/>
                        <a:pt x="25150" y="101957"/>
                        <a:pt x="18102" y="96432"/>
                      </a:cubicBezTo>
                      <a:cubicBezTo>
                        <a:pt x="14196" y="93384"/>
                        <a:pt x="10958" y="89670"/>
                        <a:pt x="8005" y="85764"/>
                      </a:cubicBezTo>
                      <a:cubicBezTo>
                        <a:pt x="4481" y="81192"/>
                        <a:pt x="1147" y="75859"/>
                        <a:pt x="385" y="69953"/>
                      </a:cubicBezTo>
                      <a:cubicBezTo>
                        <a:pt x="-282" y="65190"/>
                        <a:pt x="99" y="59571"/>
                        <a:pt x="195" y="54808"/>
                      </a:cubicBezTo>
                      <a:cubicBezTo>
                        <a:pt x="385" y="42235"/>
                        <a:pt x="2957" y="29757"/>
                        <a:pt x="7719" y="18232"/>
                      </a:cubicBez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0" name="Google Shape;1060;p21"/>
                <p:cNvSpPr/>
                <p:nvPr/>
              </p:nvSpPr>
              <p:spPr>
                <a:xfrm>
                  <a:off x="7476342" y="3124622"/>
                  <a:ext cx="55979" cy="9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79" h="97584" extrusionOk="0">
                      <a:moveTo>
                        <a:pt x="6307" y="77778"/>
                      </a:moveTo>
                      <a:cubicBezTo>
                        <a:pt x="11260" y="58157"/>
                        <a:pt x="6307" y="37011"/>
                        <a:pt x="11546" y="17580"/>
                      </a:cubicBezTo>
                      <a:cubicBezTo>
                        <a:pt x="13736" y="9674"/>
                        <a:pt x="18785" y="1292"/>
                        <a:pt x="26881" y="149"/>
                      </a:cubicBezTo>
                      <a:cubicBezTo>
                        <a:pt x="29643" y="-231"/>
                        <a:pt x="32405" y="149"/>
                        <a:pt x="35072" y="911"/>
                      </a:cubicBezTo>
                      <a:cubicBezTo>
                        <a:pt x="41168" y="2435"/>
                        <a:pt x="47169" y="5198"/>
                        <a:pt x="50979" y="10151"/>
                      </a:cubicBezTo>
                      <a:cubicBezTo>
                        <a:pt x="54599" y="14913"/>
                        <a:pt x="55742" y="21104"/>
                        <a:pt x="55932" y="27105"/>
                      </a:cubicBezTo>
                      <a:cubicBezTo>
                        <a:pt x="56504" y="42536"/>
                        <a:pt x="51836" y="58157"/>
                        <a:pt x="42788" y="70730"/>
                      </a:cubicBezTo>
                      <a:cubicBezTo>
                        <a:pt x="35644" y="80731"/>
                        <a:pt x="25833" y="88732"/>
                        <a:pt x="14594" y="93780"/>
                      </a:cubicBezTo>
                      <a:cubicBezTo>
                        <a:pt x="11450" y="95209"/>
                        <a:pt x="2497" y="100162"/>
                        <a:pt x="306" y="95876"/>
                      </a:cubicBezTo>
                      <a:cubicBezTo>
                        <a:pt x="-1504" y="92161"/>
                        <a:pt x="5259" y="81683"/>
                        <a:pt x="6212" y="77873"/>
                      </a:cubicBez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61" name="Google Shape;1061;p21"/>
              <p:cNvGrpSpPr/>
              <p:nvPr/>
            </p:nvGrpSpPr>
            <p:grpSpPr>
              <a:xfrm>
                <a:off x="5971439" y="465784"/>
                <a:ext cx="862971" cy="902696"/>
                <a:chOff x="7315151" y="3008442"/>
                <a:chExt cx="244766" cy="256033"/>
              </a:xfrm>
            </p:grpSpPr>
            <p:sp>
              <p:nvSpPr>
                <p:cNvPr id="1062" name="Google Shape;1062;p21"/>
                <p:cNvSpPr/>
                <p:nvPr/>
              </p:nvSpPr>
              <p:spPr>
                <a:xfrm>
                  <a:off x="7488303" y="3052675"/>
                  <a:ext cx="30886" cy="31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86" h="31988" extrusionOk="0">
                      <a:moveTo>
                        <a:pt x="26445" y="7040"/>
                      </a:moveTo>
                      <a:cubicBezTo>
                        <a:pt x="32445" y="14375"/>
                        <a:pt x="32350" y="24281"/>
                        <a:pt x="26254" y="29234"/>
                      </a:cubicBezTo>
                      <a:cubicBezTo>
                        <a:pt x="20158" y="34187"/>
                        <a:pt x="10442" y="32282"/>
                        <a:pt x="4442" y="24948"/>
                      </a:cubicBezTo>
                      <a:cubicBezTo>
                        <a:pt x="-1559" y="17613"/>
                        <a:pt x="-1464" y="7707"/>
                        <a:pt x="4632" y="2754"/>
                      </a:cubicBezTo>
                      <a:cubicBezTo>
                        <a:pt x="10728" y="-2199"/>
                        <a:pt x="20444" y="-294"/>
                        <a:pt x="26445" y="7040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3" name="Google Shape;1063;p21"/>
                <p:cNvSpPr/>
                <p:nvPr/>
              </p:nvSpPr>
              <p:spPr>
                <a:xfrm>
                  <a:off x="7353264" y="3110586"/>
                  <a:ext cx="29978" cy="32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78" h="32846" extrusionOk="0">
                      <a:moveTo>
                        <a:pt x="27276" y="23519"/>
                      </a:moveTo>
                      <a:cubicBezTo>
                        <a:pt x="22514" y="31711"/>
                        <a:pt x="13180" y="35140"/>
                        <a:pt x="6417" y="31235"/>
                      </a:cubicBezTo>
                      <a:cubicBezTo>
                        <a:pt x="-346" y="27329"/>
                        <a:pt x="-2060" y="17519"/>
                        <a:pt x="2702" y="9327"/>
                      </a:cubicBezTo>
                      <a:cubicBezTo>
                        <a:pt x="7465" y="1136"/>
                        <a:pt x="16799" y="-2293"/>
                        <a:pt x="23562" y="1612"/>
                      </a:cubicBezTo>
                      <a:cubicBezTo>
                        <a:pt x="30325" y="5517"/>
                        <a:pt x="32039" y="15328"/>
                        <a:pt x="27276" y="23519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4" name="Google Shape;1064;p21"/>
                <p:cNvSpPr/>
                <p:nvPr/>
              </p:nvSpPr>
              <p:spPr>
                <a:xfrm>
                  <a:off x="7464953" y="3141673"/>
                  <a:ext cx="29389" cy="33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9" h="33346" extrusionOk="0">
                      <a:moveTo>
                        <a:pt x="27696" y="11006"/>
                      </a:moveTo>
                      <a:cubicBezTo>
                        <a:pt x="31506" y="19674"/>
                        <a:pt x="28649" y="29199"/>
                        <a:pt x="21505" y="32342"/>
                      </a:cubicBezTo>
                      <a:cubicBezTo>
                        <a:pt x="14266" y="35485"/>
                        <a:pt x="5408" y="31009"/>
                        <a:pt x="1693" y="22341"/>
                      </a:cubicBezTo>
                      <a:cubicBezTo>
                        <a:pt x="-2117" y="13673"/>
                        <a:pt x="741" y="4148"/>
                        <a:pt x="7884" y="1005"/>
                      </a:cubicBezTo>
                      <a:cubicBezTo>
                        <a:pt x="15123" y="-2138"/>
                        <a:pt x="23982" y="2338"/>
                        <a:pt x="27696" y="11006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5" name="Google Shape;1065;p21"/>
                <p:cNvSpPr/>
                <p:nvPr/>
              </p:nvSpPr>
              <p:spPr>
                <a:xfrm>
                  <a:off x="7451047" y="3013276"/>
                  <a:ext cx="29389" cy="33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9" h="33346" extrusionOk="0">
                      <a:moveTo>
                        <a:pt x="27696" y="11006"/>
                      </a:moveTo>
                      <a:cubicBezTo>
                        <a:pt x="31506" y="19674"/>
                        <a:pt x="28649" y="29199"/>
                        <a:pt x="21505" y="32342"/>
                      </a:cubicBezTo>
                      <a:cubicBezTo>
                        <a:pt x="14266" y="35485"/>
                        <a:pt x="5408" y="31009"/>
                        <a:pt x="1693" y="22341"/>
                      </a:cubicBezTo>
                      <a:cubicBezTo>
                        <a:pt x="-2117" y="13673"/>
                        <a:pt x="741" y="4148"/>
                        <a:pt x="7884" y="1005"/>
                      </a:cubicBezTo>
                      <a:cubicBezTo>
                        <a:pt x="15123" y="-2138"/>
                        <a:pt x="23982" y="2338"/>
                        <a:pt x="27696" y="11006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6" name="Google Shape;1066;p21"/>
                <p:cNvSpPr/>
                <p:nvPr/>
              </p:nvSpPr>
              <p:spPr>
                <a:xfrm>
                  <a:off x="7437684" y="3050027"/>
                  <a:ext cx="13539" cy="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9" h="15375" extrusionOk="0">
                      <a:moveTo>
                        <a:pt x="12771" y="5116"/>
                      </a:moveTo>
                      <a:cubicBezTo>
                        <a:pt x="14485" y="9117"/>
                        <a:pt x="13247" y="13498"/>
                        <a:pt x="9913" y="14927"/>
                      </a:cubicBezTo>
                      <a:cubicBezTo>
                        <a:pt x="6579" y="16356"/>
                        <a:pt x="2483" y="14260"/>
                        <a:pt x="769" y="10260"/>
                      </a:cubicBezTo>
                      <a:cubicBezTo>
                        <a:pt x="-945" y="6259"/>
                        <a:pt x="293" y="1878"/>
                        <a:pt x="3626" y="449"/>
                      </a:cubicBezTo>
                      <a:cubicBezTo>
                        <a:pt x="6960" y="-980"/>
                        <a:pt x="11056" y="1116"/>
                        <a:pt x="12771" y="5116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7" name="Google Shape;1067;p21"/>
                <p:cNvSpPr/>
                <p:nvPr/>
              </p:nvSpPr>
              <p:spPr>
                <a:xfrm>
                  <a:off x="7374726" y="3032526"/>
                  <a:ext cx="9342" cy="10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2" h="10182" extrusionOk="0">
                      <a:moveTo>
                        <a:pt x="8481" y="7282"/>
                      </a:moveTo>
                      <a:cubicBezTo>
                        <a:pt x="7052" y="9854"/>
                        <a:pt x="4100" y="10902"/>
                        <a:pt x="2004" y="9663"/>
                      </a:cubicBezTo>
                      <a:cubicBezTo>
                        <a:pt x="-91" y="8425"/>
                        <a:pt x="-663" y="5377"/>
                        <a:pt x="861" y="2900"/>
                      </a:cubicBezTo>
                      <a:cubicBezTo>
                        <a:pt x="2290" y="329"/>
                        <a:pt x="5242" y="-719"/>
                        <a:pt x="7338" y="519"/>
                      </a:cubicBezTo>
                      <a:cubicBezTo>
                        <a:pt x="9434" y="1758"/>
                        <a:pt x="10005" y="4806"/>
                        <a:pt x="8481" y="7282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8" name="Google Shape;1068;p21"/>
                <p:cNvSpPr/>
                <p:nvPr/>
              </p:nvSpPr>
              <p:spPr>
                <a:xfrm>
                  <a:off x="7433699" y="3008442"/>
                  <a:ext cx="9412" cy="10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12" h="10057" extrusionOk="0">
                      <a:moveTo>
                        <a:pt x="8278" y="2505"/>
                      </a:moveTo>
                      <a:cubicBezTo>
                        <a:pt x="9992" y="4886"/>
                        <a:pt x="9707" y="7934"/>
                        <a:pt x="7802" y="9363"/>
                      </a:cubicBezTo>
                      <a:cubicBezTo>
                        <a:pt x="5801" y="10792"/>
                        <a:pt x="2849" y="9934"/>
                        <a:pt x="1134" y="7553"/>
                      </a:cubicBezTo>
                      <a:cubicBezTo>
                        <a:pt x="-580" y="5172"/>
                        <a:pt x="-295" y="2124"/>
                        <a:pt x="1610" y="695"/>
                      </a:cubicBezTo>
                      <a:cubicBezTo>
                        <a:pt x="3611" y="-734"/>
                        <a:pt x="6563" y="124"/>
                        <a:pt x="8278" y="2505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9" name="Google Shape;1069;p21"/>
                <p:cNvSpPr/>
                <p:nvPr/>
              </p:nvSpPr>
              <p:spPr>
                <a:xfrm>
                  <a:off x="7432159" y="3249100"/>
                  <a:ext cx="13539" cy="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9" h="15375" extrusionOk="0">
                      <a:moveTo>
                        <a:pt x="12771" y="5116"/>
                      </a:moveTo>
                      <a:cubicBezTo>
                        <a:pt x="14485" y="9117"/>
                        <a:pt x="13247" y="13498"/>
                        <a:pt x="9913" y="14927"/>
                      </a:cubicBezTo>
                      <a:cubicBezTo>
                        <a:pt x="6579" y="16356"/>
                        <a:pt x="2484" y="14260"/>
                        <a:pt x="769" y="10260"/>
                      </a:cubicBezTo>
                      <a:cubicBezTo>
                        <a:pt x="-945" y="6259"/>
                        <a:pt x="293" y="1878"/>
                        <a:pt x="3627" y="449"/>
                      </a:cubicBezTo>
                      <a:cubicBezTo>
                        <a:pt x="6960" y="-980"/>
                        <a:pt x="11056" y="1116"/>
                        <a:pt x="12771" y="5116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0" name="Google Shape;1070;p21"/>
                <p:cNvSpPr/>
                <p:nvPr/>
              </p:nvSpPr>
              <p:spPr>
                <a:xfrm>
                  <a:off x="7487594" y="3094033"/>
                  <a:ext cx="13539" cy="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9" h="15375" extrusionOk="0">
                      <a:moveTo>
                        <a:pt x="12771" y="5116"/>
                      </a:moveTo>
                      <a:cubicBezTo>
                        <a:pt x="14485" y="9117"/>
                        <a:pt x="13247" y="13498"/>
                        <a:pt x="9913" y="14927"/>
                      </a:cubicBezTo>
                      <a:cubicBezTo>
                        <a:pt x="6579" y="16356"/>
                        <a:pt x="2483" y="14260"/>
                        <a:pt x="769" y="10260"/>
                      </a:cubicBezTo>
                      <a:cubicBezTo>
                        <a:pt x="-945" y="6259"/>
                        <a:pt x="293" y="1878"/>
                        <a:pt x="3627" y="449"/>
                      </a:cubicBezTo>
                      <a:cubicBezTo>
                        <a:pt x="6960" y="-980"/>
                        <a:pt x="11056" y="1116"/>
                        <a:pt x="12771" y="5116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1" name="Google Shape;1071;p21"/>
                <p:cNvSpPr/>
                <p:nvPr/>
              </p:nvSpPr>
              <p:spPr>
                <a:xfrm>
                  <a:off x="7517503" y="3211952"/>
                  <a:ext cx="13539" cy="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9" h="15375" extrusionOk="0">
                      <a:moveTo>
                        <a:pt x="12770" y="5116"/>
                      </a:moveTo>
                      <a:cubicBezTo>
                        <a:pt x="14485" y="9117"/>
                        <a:pt x="13247" y="13498"/>
                        <a:pt x="9913" y="14927"/>
                      </a:cubicBezTo>
                      <a:cubicBezTo>
                        <a:pt x="6579" y="16356"/>
                        <a:pt x="2484" y="14260"/>
                        <a:pt x="769" y="10260"/>
                      </a:cubicBezTo>
                      <a:cubicBezTo>
                        <a:pt x="-945" y="6259"/>
                        <a:pt x="293" y="1878"/>
                        <a:pt x="3626" y="449"/>
                      </a:cubicBezTo>
                      <a:cubicBezTo>
                        <a:pt x="6960" y="-980"/>
                        <a:pt x="11056" y="1116"/>
                        <a:pt x="12770" y="5116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2" name="Google Shape;1072;p21"/>
                <p:cNvSpPr/>
                <p:nvPr/>
              </p:nvSpPr>
              <p:spPr>
                <a:xfrm>
                  <a:off x="7518836" y="3126227"/>
                  <a:ext cx="13539" cy="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9" h="15375" extrusionOk="0">
                      <a:moveTo>
                        <a:pt x="12771" y="5116"/>
                      </a:moveTo>
                      <a:cubicBezTo>
                        <a:pt x="14485" y="9117"/>
                        <a:pt x="13247" y="13498"/>
                        <a:pt x="9913" y="14927"/>
                      </a:cubicBezTo>
                      <a:cubicBezTo>
                        <a:pt x="6579" y="16356"/>
                        <a:pt x="2484" y="14260"/>
                        <a:pt x="769" y="10260"/>
                      </a:cubicBezTo>
                      <a:cubicBezTo>
                        <a:pt x="-945" y="6259"/>
                        <a:pt x="293" y="1878"/>
                        <a:pt x="3627" y="449"/>
                      </a:cubicBezTo>
                      <a:cubicBezTo>
                        <a:pt x="6960" y="-980"/>
                        <a:pt x="11056" y="1116"/>
                        <a:pt x="12771" y="5116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3" name="Google Shape;1073;p21"/>
                <p:cNvSpPr/>
                <p:nvPr/>
              </p:nvSpPr>
              <p:spPr>
                <a:xfrm>
                  <a:off x="7390365" y="3074935"/>
                  <a:ext cx="13498" cy="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98" h="15375" extrusionOk="0">
                      <a:moveTo>
                        <a:pt x="12750" y="10212"/>
                      </a:moveTo>
                      <a:cubicBezTo>
                        <a:pt x="11035" y="14212"/>
                        <a:pt x="7035" y="16308"/>
                        <a:pt x="3701" y="14974"/>
                      </a:cubicBezTo>
                      <a:cubicBezTo>
                        <a:pt x="367" y="13545"/>
                        <a:pt x="-966" y="9164"/>
                        <a:pt x="748" y="5163"/>
                      </a:cubicBezTo>
                      <a:cubicBezTo>
                        <a:pt x="2463" y="1163"/>
                        <a:pt x="6464" y="-933"/>
                        <a:pt x="9797" y="401"/>
                      </a:cubicBezTo>
                      <a:cubicBezTo>
                        <a:pt x="13131" y="1830"/>
                        <a:pt x="14464" y="6211"/>
                        <a:pt x="12750" y="10212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4" name="Google Shape;1074;p21"/>
                <p:cNvSpPr/>
                <p:nvPr/>
              </p:nvSpPr>
              <p:spPr>
                <a:xfrm rot="-1413338">
                  <a:off x="7434675" y="3193068"/>
                  <a:ext cx="37371" cy="44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37" h="44957" extrusionOk="0">
                      <a:moveTo>
                        <a:pt x="37338" y="22479"/>
                      </a:moveTo>
                      <a:cubicBezTo>
                        <a:pt x="37338" y="34894"/>
                        <a:pt x="28979" y="44958"/>
                        <a:pt x="18669" y="44958"/>
                      </a:cubicBezTo>
                      <a:cubicBezTo>
                        <a:pt x="8358" y="44958"/>
                        <a:pt x="0" y="34894"/>
                        <a:pt x="0" y="22479"/>
                      </a:cubicBezTo>
                      <a:cubicBezTo>
                        <a:pt x="0" y="10064"/>
                        <a:pt x="8359" y="0"/>
                        <a:pt x="18669" y="0"/>
                      </a:cubicBezTo>
                      <a:cubicBezTo>
                        <a:pt x="28980" y="0"/>
                        <a:pt x="37338" y="10064"/>
                        <a:pt x="37338" y="22479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5" name="Google Shape;1075;p21"/>
                <p:cNvSpPr/>
                <p:nvPr/>
              </p:nvSpPr>
              <p:spPr>
                <a:xfrm>
                  <a:off x="7376900" y="3211408"/>
                  <a:ext cx="33474" cy="38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74" h="38180" extrusionOk="0">
                      <a:moveTo>
                        <a:pt x="31644" y="25377"/>
                      </a:moveTo>
                      <a:cubicBezTo>
                        <a:pt x="27453" y="35283"/>
                        <a:pt x="17356" y="40617"/>
                        <a:pt x="9165" y="37093"/>
                      </a:cubicBezTo>
                      <a:cubicBezTo>
                        <a:pt x="878" y="33664"/>
                        <a:pt x="-2360" y="22710"/>
                        <a:pt x="1831" y="12804"/>
                      </a:cubicBezTo>
                      <a:cubicBezTo>
                        <a:pt x="6021" y="2898"/>
                        <a:pt x="16118" y="-2436"/>
                        <a:pt x="24309" y="1088"/>
                      </a:cubicBezTo>
                      <a:cubicBezTo>
                        <a:pt x="32596" y="4517"/>
                        <a:pt x="35835" y="15471"/>
                        <a:pt x="31644" y="25377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6" name="Google Shape;1076;p21"/>
                <p:cNvSpPr/>
                <p:nvPr/>
              </p:nvSpPr>
              <p:spPr>
                <a:xfrm>
                  <a:off x="7520954" y="3159860"/>
                  <a:ext cx="32545" cy="38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45" h="38882" extrusionOk="0">
                      <a:moveTo>
                        <a:pt x="32275" y="17012"/>
                      </a:moveTo>
                      <a:cubicBezTo>
                        <a:pt x="33894" y="27680"/>
                        <a:pt x="28084" y="37396"/>
                        <a:pt x="19225" y="38729"/>
                      </a:cubicBezTo>
                      <a:cubicBezTo>
                        <a:pt x="10367" y="40063"/>
                        <a:pt x="1890" y="32538"/>
                        <a:pt x="271" y="21870"/>
                      </a:cubicBezTo>
                      <a:cubicBezTo>
                        <a:pt x="-1349" y="11202"/>
                        <a:pt x="4462" y="1487"/>
                        <a:pt x="13320" y="153"/>
                      </a:cubicBezTo>
                      <a:cubicBezTo>
                        <a:pt x="22178" y="-1180"/>
                        <a:pt x="30655" y="6344"/>
                        <a:pt x="32275" y="17012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7" name="Google Shape;1077;p21"/>
                <p:cNvSpPr/>
                <p:nvPr/>
              </p:nvSpPr>
              <p:spPr>
                <a:xfrm>
                  <a:off x="7422819" y="3091203"/>
                  <a:ext cx="32027" cy="36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27" h="36371" extrusionOk="0">
                      <a:moveTo>
                        <a:pt x="30206" y="12042"/>
                      </a:moveTo>
                      <a:cubicBezTo>
                        <a:pt x="34302" y="21472"/>
                        <a:pt x="31254" y="31854"/>
                        <a:pt x="23444" y="35283"/>
                      </a:cubicBezTo>
                      <a:cubicBezTo>
                        <a:pt x="15633" y="38712"/>
                        <a:pt x="5918" y="33759"/>
                        <a:pt x="1822" y="24329"/>
                      </a:cubicBezTo>
                      <a:cubicBezTo>
                        <a:pt x="-2274" y="14900"/>
                        <a:pt x="774" y="4517"/>
                        <a:pt x="8585" y="1088"/>
                      </a:cubicBezTo>
                      <a:cubicBezTo>
                        <a:pt x="16395" y="-2341"/>
                        <a:pt x="26111" y="2612"/>
                        <a:pt x="30206" y="12042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8" name="Google Shape;1078;p21"/>
                <p:cNvSpPr/>
                <p:nvPr/>
              </p:nvSpPr>
              <p:spPr>
                <a:xfrm>
                  <a:off x="7400808" y="3151888"/>
                  <a:ext cx="23473" cy="26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73" h="26632" extrusionOk="0">
                      <a:moveTo>
                        <a:pt x="22119" y="8792"/>
                      </a:moveTo>
                      <a:cubicBezTo>
                        <a:pt x="25167" y="15650"/>
                        <a:pt x="22881" y="23270"/>
                        <a:pt x="17166" y="25841"/>
                      </a:cubicBezTo>
                      <a:cubicBezTo>
                        <a:pt x="11451" y="28318"/>
                        <a:pt x="4403" y="24794"/>
                        <a:pt x="1355" y="17841"/>
                      </a:cubicBezTo>
                      <a:cubicBezTo>
                        <a:pt x="-1693" y="10887"/>
                        <a:pt x="592" y="3362"/>
                        <a:pt x="6307" y="791"/>
                      </a:cubicBezTo>
                      <a:cubicBezTo>
                        <a:pt x="12023" y="-1686"/>
                        <a:pt x="19071" y="1839"/>
                        <a:pt x="22119" y="8792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9" name="Google Shape;1079;p21"/>
                <p:cNvSpPr/>
                <p:nvPr/>
              </p:nvSpPr>
              <p:spPr>
                <a:xfrm>
                  <a:off x="7536444" y="3092891"/>
                  <a:ext cx="23473" cy="26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73" h="26670" extrusionOk="0">
                      <a:moveTo>
                        <a:pt x="22119" y="8830"/>
                      </a:moveTo>
                      <a:cubicBezTo>
                        <a:pt x="25167" y="15688"/>
                        <a:pt x="22881" y="23308"/>
                        <a:pt x="17166" y="25880"/>
                      </a:cubicBezTo>
                      <a:cubicBezTo>
                        <a:pt x="11451" y="28356"/>
                        <a:pt x="4403" y="24832"/>
                        <a:pt x="1355" y="17879"/>
                      </a:cubicBezTo>
                      <a:cubicBezTo>
                        <a:pt x="-1694" y="11021"/>
                        <a:pt x="593" y="3401"/>
                        <a:pt x="6308" y="829"/>
                      </a:cubicBezTo>
                      <a:cubicBezTo>
                        <a:pt x="12022" y="-1743"/>
                        <a:pt x="19071" y="1877"/>
                        <a:pt x="22119" y="8830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0" name="Google Shape;1080;p21"/>
                <p:cNvSpPr/>
                <p:nvPr/>
              </p:nvSpPr>
              <p:spPr>
                <a:xfrm>
                  <a:off x="7315151" y="3180585"/>
                  <a:ext cx="34385" cy="39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85" h="39058" extrusionOk="0">
                      <a:moveTo>
                        <a:pt x="32433" y="12862"/>
                      </a:moveTo>
                      <a:cubicBezTo>
                        <a:pt x="36814" y="23053"/>
                        <a:pt x="33576" y="34198"/>
                        <a:pt x="25194" y="37912"/>
                      </a:cubicBezTo>
                      <a:cubicBezTo>
                        <a:pt x="16812" y="41532"/>
                        <a:pt x="6334" y="36293"/>
                        <a:pt x="1953" y="26197"/>
                      </a:cubicBezTo>
                      <a:cubicBezTo>
                        <a:pt x="-2429" y="16005"/>
                        <a:pt x="810" y="4861"/>
                        <a:pt x="9192" y="1146"/>
                      </a:cubicBezTo>
                      <a:cubicBezTo>
                        <a:pt x="17574" y="-2474"/>
                        <a:pt x="28051" y="2765"/>
                        <a:pt x="32433" y="12862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1" name="Google Shape;1081;p21"/>
                <p:cNvSpPr/>
                <p:nvPr/>
              </p:nvSpPr>
              <p:spPr>
                <a:xfrm>
                  <a:off x="7398520" y="3024177"/>
                  <a:ext cx="19667" cy="21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67" h="21545" extrusionOk="0">
                      <a:moveTo>
                        <a:pt x="17930" y="15440"/>
                      </a:moveTo>
                      <a:cubicBezTo>
                        <a:pt x="14786" y="20774"/>
                        <a:pt x="8691" y="23060"/>
                        <a:pt x="4214" y="20488"/>
                      </a:cubicBezTo>
                      <a:cubicBezTo>
                        <a:pt x="-263" y="17917"/>
                        <a:pt x="-1311" y="11440"/>
                        <a:pt x="1737" y="6106"/>
                      </a:cubicBezTo>
                      <a:cubicBezTo>
                        <a:pt x="4785" y="772"/>
                        <a:pt x="10976" y="-1514"/>
                        <a:pt x="15453" y="1057"/>
                      </a:cubicBezTo>
                      <a:cubicBezTo>
                        <a:pt x="19930" y="3629"/>
                        <a:pt x="20978" y="10106"/>
                        <a:pt x="17930" y="15440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2" name="Google Shape;1082;p21"/>
                <p:cNvSpPr/>
                <p:nvPr/>
              </p:nvSpPr>
              <p:spPr>
                <a:xfrm>
                  <a:off x="7342418" y="3062277"/>
                  <a:ext cx="19666" cy="21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66" h="21545" extrusionOk="0">
                      <a:moveTo>
                        <a:pt x="17930" y="15440"/>
                      </a:moveTo>
                      <a:cubicBezTo>
                        <a:pt x="14787" y="20774"/>
                        <a:pt x="8690" y="23060"/>
                        <a:pt x="4214" y="20488"/>
                      </a:cubicBezTo>
                      <a:cubicBezTo>
                        <a:pt x="-263" y="17917"/>
                        <a:pt x="-1311" y="11440"/>
                        <a:pt x="1737" y="6106"/>
                      </a:cubicBezTo>
                      <a:cubicBezTo>
                        <a:pt x="4880" y="772"/>
                        <a:pt x="10977" y="-1514"/>
                        <a:pt x="15453" y="1057"/>
                      </a:cubicBezTo>
                      <a:cubicBezTo>
                        <a:pt x="19930" y="3629"/>
                        <a:pt x="20978" y="10106"/>
                        <a:pt x="17930" y="15440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3" name="Google Shape;1083;p21"/>
                <p:cNvSpPr/>
                <p:nvPr/>
              </p:nvSpPr>
              <p:spPr>
                <a:xfrm>
                  <a:off x="7316365" y="3147824"/>
                  <a:ext cx="12718" cy="13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18" h="13996" extrusionOk="0">
                      <a:moveTo>
                        <a:pt x="11598" y="9999"/>
                      </a:moveTo>
                      <a:cubicBezTo>
                        <a:pt x="9598" y="13523"/>
                        <a:pt x="5597" y="14952"/>
                        <a:pt x="2740" y="13333"/>
                      </a:cubicBezTo>
                      <a:cubicBezTo>
                        <a:pt x="-118" y="11713"/>
                        <a:pt x="-880" y="7522"/>
                        <a:pt x="1120" y="3998"/>
                      </a:cubicBezTo>
                      <a:cubicBezTo>
                        <a:pt x="3121" y="474"/>
                        <a:pt x="7121" y="-955"/>
                        <a:pt x="9979" y="664"/>
                      </a:cubicBezTo>
                      <a:cubicBezTo>
                        <a:pt x="12836" y="2283"/>
                        <a:pt x="13598" y="6474"/>
                        <a:pt x="11598" y="9999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84" name="Google Shape;1084;p21"/>
              <p:cNvSpPr/>
              <p:nvPr/>
            </p:nvSpPr>
            <p:spPr>
              <a:xfrm>
                <a:off x="6116963" y="421429"/>
                <a:ext cx="351104" cy="354072"/>
              </a:xfrm>
              <a:custGeom>
                <a:avLst/>
                <a:gdLst/>
                <a:ahLst/>
                <a:cxnLst/>
                <a:rect l="l" t="t" r="r" b="b"/>
                <a:pathLst>
                  <a:path w="99604" h="100446" extrusionOk="0">
                    <a:moveTo>
                      <a:pt x="23829" y="24716"/>
                    </a:moveTo>
                    <a:cubicBezTo>
                      <a:pt x="9637" y="37098"/>
                      <a:pt x="-460" y="55196"/>
                      <a:pt x="16" y="74055"/>
                    </a:cubicBezTo>
                    <a:cubicBezTo>
                      <a:pt x="207" y="83199"/>
                      <a:pt x="3636" y="93200"/>
                      <a:pt x="11732" y="97582"/>
                    </a:cubicBezTo>
                    <a:cubicBezTo>
                      <a:pt x="15828" y="99773"/>
                      <a:pt x="20590" y="100344"/>
                      <a:pt x="25258" y="100439"/>
                    </a:cubicBezTo>
                    <a:cubicBezTo>
                      <a:pt x="52213" y="100820"/>
                      <a:pt x="78883" y="86152"/>
                      <a:pt x="92980" y="63101"/>
                    </a:cubicBezTo>
                    <a:cubicBezTo>
                      <a:pt x="95838" y="58434"/>
                      <a:pt x="98219" y="53386"/>
                      <a:pt x="99171" y="47957"/>
                    </a:cubicBezTo>
                    <a:cubicBezTo>
                      <a:pt x="100886" y="37860"/>
                      <a:pt x="97267" y="27668"/>
                      <a:pt x="92599" y="18524"/>
                    </a:cubicBezTo>
                    <a:cubicBezTo>
                      <a:pt x="89646" y="12714"/>
                      <a:pt x="85741" y="5475"/>
                      <a:pt x="80026" y="1760"/>
                    </a:cubicBezTo>
                    <a:cubicBezTo>
                      <a:pt x="74216" y="-2050"/>
                      <a:pt x="69549" y="1189"/>
                      <a:pt x="63453" y="3380"/>
                    </a:cubicBezTo>
                    <a:cubicBezTo>
                      <a:pt x="49165" y="8333"/>
                      <a:pt x="35354" y="14810"/>
                      <a:pt x="23829" y="2481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3" name="Google Shape;1343;p25"/>
          <p:cNvPicPr preferRelativeResize="0"/>
          <p:nvPr/>
        </p:nvPicPr>
        <p:blipFill rotWithShape="1">
          <a:blip r:embed="rId2">
            <a:alphaModFix amt="10000"/>
          </a:blip>
          <a:srcRect l="109" t="7891" r="99" b="7891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44" name="Google Shape;1344;p25"/>
          <p:cNvGrpSpPr/>
          <p:nvPr/>
        </p:nvGrpSpPr>
        <p:grpSpPr>
          <a:xfrm>
            <a:off x="76190" y="57921"/>
            <a:ext cx="1373673" cy="821563"/>
            <a:chOff x="228590" y="57921"/>
            <a:chExt cx="1373673" cy="821563"/>
          </a:xfrm>
        </p:grpSpPr>
        <p:grpSp>
          <p:nvGrpSpPr>
            <p:cNvPr id="1345" name="Google Shape;1345;p25"/>
            <p:cNvGrpSpPr/>
            <p:nvPr/>
          </p:nvGrpSpPr>
          <p:grpSpPr>
            <a:xfrm>
              <a:off x="1325141" y="158810"/>
              <a:ext cx="277122" cy="273376"/>
              <a:chOff x="6560264" y="3334892"/>
              <a:chExt cx="191820" cy="189227"/>
            </a:xfrm>
          </p:grpSpPr>
          <p:sp>
            <p:nvSpPr>
              <p:cNvPr id="1346" name="Google Shape;1346;p25"/>
              <p:cNvSpPr/>
              <p:nvPr/>
            </p:nvSpPr>
            <p:spPr>
              <a:xfrm>
                <a:off x="6560264" y="3334892"/>
                <a:ext cx="191820" cy="189227"/>
              </a:xfrm>
              <a:custGeom>
                <a:avLst/>
                <a:gdLst/>
                <a:ahLst/>
                <a:cxnLst/>
                <a:rect l="l" t="t" r="r" b="b"/>
                <a:pathLst>
                  <a:path w="191820" h="189227" extrusionOk="0">
                    <a:moveTo>
                      <a:pt x="145240" y="149543"/>
                    </a:moveTo>
                    <a:cubicBezTo>
                      <a:pt x="127809" y="153448"/>
                      <a:pt x="119046" y="166688"/>
                      <a:pt x="107902" y="164593"/>
                    </a:cubicBezTo>
                    <a:cubicBezTo>
                      <a:pt x="96758" y="162402"/>
                      <a:pt x="81327" y="161164"/>
                      <a:pt x="67992" y="178404"/>
                    </a:cubicBezTo>
                    <a:cubicBezTo>
                      <a:pt x="54657" y="195644"/>
                      <a:pt x="46751" y="188596"/>
                      <a:pt x="48942" y="182404"/>
                    </a:cubicBezTo>
                    <a:cubicBezTo>
                      <a:pt x="51133" y="176308"/>
                      <a:pt x="77613" y="151639"/>
                      <a:pt x="70564" y="141637"/>
                    </a:cubicBezTo>
                    <a:cubicBezTo>
                      <a:pt x="63516" y="131636"/>
                      <a:pt x="56562" y="128398"/>
                      <a:pt x="51705" y="117158"/>
                    </a:cubicBezTo>
                    <a:cubicBezTo>
                      <a:pt x="46847" y="105919"/>
                      <a:pt x="29607" y="100966"/>
                      <a:pt x="16176" y="97060"/>
                    </a:cubicBezTo>
                    <a:cubicBezTo>
                      <a:pt x="2746" y="93250"/>
                      <a:pt x="-4398" y="84106"/>
                      <a:pt x="2936" y="79915"/>
                    </a:cubicBezTo>
                    <a:cubicBezTo>
                      <a:pt x="3222" y="79820"/>
                      <a:pt x="3508" y="79630"/>
                      <a:pt x="3794" y="79534"/>
                    </a:cubicBezTo>
                    <a:cubicBezTo>
                      <a:pt x="11699" y="76582"/>
                      <a:pt x="29892" y="86488"/>
                      <a:pt x="35702" y="81058"/>
                    </a:cubicBezTo>
                    <a:cubicBezTo>
                      <a:pt x="41703" y="75343"/>
                      <a:pt x="44370" y="60294"/>
                      <a:pt x="53800" y="52864"/>
                    </a:cubicBezTo>
                    <a:cubicBezTo>
                      <a:pt x="63134" y="45340"/>
                      <a:pt x="63992" y="39434"/>
                      <a:pt x="56372" y="23146"/>
                    </a:cubicBezTo>
                    <a:cubicBezTo>
                      <a:pt x="48752" y="6859"/>
                      <a:pt x="52181" y="-1714"/>
                      <a:pt x="59134" y="286"/>
                    </a:cubicBezTo>
                    <a:cubicBezTo>
                      <a:pt x="66087" y="2287"/>
                      <a:pt x="68468" y="27814"/>
                      <a:pt x="80280" y="36672"/>
                    </a:cubicBezTo>
                    <a:cubicBezTo>
                      <a:pt x="91614" y="45054"/>
                      <a:pt x="108188" y="44292"/>
                      <a:pt x="111426" y="15907"/>
                    </a:cubicBezTo>
                    <a:cubicBezTo>
                      <a:pt x="111807" y="12383"/>
                      <a:pt x="115998" y="10669"/>
                      <a:pt x="118856" y="12859"/>
                    </a:cubicBezTo>
                    <a:cubicBezTo>
                      <a:pt x="121047" y="14574"/>
                      <a:pt x="123428" y="18098"/>
                      <a:pt x="125333" y="25242"/>
                    </a:cubicBezTo>
                    <a:cubicBezTo>
                      <a:pt x="130476" y="44197"/>
                      <a:pt x="131619" y="53150"/>
                      <a:pt x="146478" y="64294"/>
                    </a:cubicBezTo>
                    <a:cubicBezTo>
                      <a:pt x="161337" y="75439"/>
                      <a:pt x="181625" y="68009"/>
                      <a:pt x="189436" y="74962"/>
                    </a:cubicBezTo>
                    <a:cubicBezTo>
                      <a:pt x="190484" y="75915"/>
                      <a:pt x="191246" y="76867"/>
                      <a:pt x="191532" y="77820"/>
                    </a:cubicBezTo>
                    <a:cubicBezTo>
                      <a:pt x="193722" y="83535"/>
                      <a:pt x="182959" y="88583"/>
                      <a:pt x="176196" y="91917"/>
                    </a:cubicBezTo>
                    <a:cubicBezTo>
                      <a:pt x="168386" y="95822"/>
                      <a:pt x="149145" y="117539"/>
                      <a:pt x="162575" y="134303"/>
                    </a:cubicBezTo>
                    <a:cubicBezTo>
                      <a:pt x="176006" y="151067"/>
                      <a:pt x="190103" y="165450"/>
                      <a:pt x="182959" y="174975"/>
                    </a:cubicBezTo>
                    <a:cubicBezTo>
                      <a:pt x="175910" y="184500"/>
                      <a:pt x="162766" y="145733"/>
                      <a:pt x="145240" y="1496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7" name="Google Shape;1347;p25"/>
              <p:cNvSpPr/>
              <p:nvPr/>
            </p:nvSpPr>
            <p:spPr>
              <a:xfrm>
                <a:off x="6560264" y="3412521"/>
                <a:ext cx="191820" cy="111597"/>
              </a:xfrm>
              <a:custGeom>
                <a:avLst/>
                <a:gdLst/>
                <a:ahLst/>
                <a:cxnLst/>
                <a:rect l="l" t="t" r="r" b="b"/>
                <a:pathLst>
                  <a:path w="191820" h="111597" extrusionOk="0">
                    <a:moveTo>
                      <a:pt x="145240" y="71914"/>
                    </a:moveTo>
                    <a:cubicBezTo>
                      <a:pt x="127809" y="75819"/>
                      <a:pt x="119046" y="89059"/>
                      <a:pt x="107902" y="86963"/>
                    </a:cubicBezTo>
                    <a:cubicBezTo>
                      <a:pt x="96758" y="84772"/>
                      <a:pt x="81327" y="83534"/>
                      <a:pt x="67992" y="100775"/>
                    </a:cubicBezTo>
                    <a:cubicBezTo>
                      <a:pt x="54657" y="118015"/>
                      <a:pt x="46751" y="110966"/>
                      <a:pt x="48942" y="104775"/>
                    </a:cubicBezTo>
                    <a:cubicBezTo>
                      <a:pt x="51133" y="98679"/>
                      <a:pt x="77613" y="74009"/>
                      <a:pt x="70564" y="64008"/>
                    </a:cubicBezTo>
                    <a:cubicBezTo>
                      <a:pt x="63516" y="54007"/>
                      <a:pt x="56562" y="50768"/>
                      <a:pt x="51705" y="39529"/>
                    </a:cubicBezTo>
                    <a:cubicBezTo>
                      <a:pt x="46847" y="28289"/>
                      <a:pt x="29607" y="23336"/>
                      <a:pt x="16176" y="19431"/>
                    </a:cubicBezTo>
                    <a:cubicBezTo>
                      <a:pt x="2746" y="15621"/>
                      <a:pt x="-4398" y="6477"/>
                      <a:pt x="2936" y="2286"/>
                    </a:cubicBezTo>
                    <a:cubicBezTo>
                      <a:pt x="3222" y="2191"/>
                      <a:pt x="3508" y="2000"/>
                      <a:pt x="3794" y="1905"/>
                    </a:cubicBezTo>
                    <a:cubicBezTo>
                      <a:pt x="4460" y="2572"/>
                      <a:pt x="5127" y="3238"/>
                      <a:pt x="5889" y="3905"/>
                    </a:cubicBezTo>
                    <a:cubicBezTo>
                      <a:pt x="13033" y="10001"/>
                      <a:pt x="23130" y="10858"/>
                      <a:pt x="32274" y="12859"/>
                    </a:cubicBezTo>
                    <a:cubicBezTo>
                      <a:pt x="43608" y="15335"/>
                      <a:pt x="54372" y="19907"/>
                      <a:pt x="65040" y="24479"/>
                    </a:cubicBezTo>
                    <a:cubicBezTo>
                      <a:pt x="72945" y="27813"/>
                      <a:pt x="81232" y="31528"/>
                      <a:pt x="86471" y="38386"/>
                    </a:cubicBezTo>
                    <a:cubicBezTo>
                      <a:pt x="92567" y="46292"/>
                      <a:pt x="95043" y="58483"/>
                      <a:pt x="104664" y="60960"/>
                    </a:cubicBezTo>
                    <a:cubicBezTo>
                      <a:pt x="111236" y="62675"/>
                      <a:pt x="117903" y="58483"/>
                      <a:pt x="123523" y="54578"/>
                    </a:cubicBezTo>
                    <a:cubicBezTo>
                      <a:pt x="130000" y="50006"/>
                      <a:pt x="136858" y="45148"/>
                      <a:pt x="140192" y="37909"/>
                    </a:cubicBezTo>
                    <a:cubicBezTo>
                      <a:pt x="142478" y="32956"/>
                      <a:pt x="143049" y="27242"/>
                      <a:pt x="145716" y="22384"/>
                    </a:cubicBezTo>
                    <a:cubicBezTo>
                      <a:pt x="149431" y="15716"/>
                      <a:pt x="156860" y="11906"/>
                      <a:pt x="163909" y="8954"/>
                    </a:cubicBezTo>
                    <a:cubicBezTo>
                      <a:pt x="172577" y="5334"/>
                      <a:pt x="182007" y="1619"/>
                      <a:pt x="191532" y="0"/>
                    </a:cubicBezTo>
                    <a:cubicBezTo>
                      <a:pt x="193722" y="5715"/>
                      <a:pt x="182959" y="10763"/>
                      <a:pt x="176196" y="14097"/>
                    </a:cubicBezTo>
                    <a:cubicBezTo>
                      <a:pt x="168386" y="18002"/>
                      <a:pt x="149145" y="39719"/>
                      <a:pt x="162575" y="56483"/>
                    </a:cubicBezTo>
                    <a:cubicBezTo>
                      <a:pt x="176006" y="73247"/>
                      <a:pt x="190103" y="87630"/>
                      <a:pt x="182959" y="97155"/>
                    </a:cubicBezTo>
                    <a:cubicBezTo>
                      <a:pt x="175910" y="106680"/>
                      <a:pt x="162766" y="67913"/>
                      <a:pt x="145240" y="71818"/>
                    </a:cubicBezTo>
                    <a:close/>
                  </a:path>
                </a:pathLst>
              </a:custGeom>
              <a:solidFill>
                <a:srgbClr val="282B3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8" name="Google Shape;1348;p25"/>
              <p:cNvSpPr/>
              <p:nvPr/>
            </p:nvSpPr>
            <p:spPr>
              <a:xfrm>
                <a:off x="6615016" y="3377614"/>
                <a:ext cx="96204" cy="74828"/>
              </a:xfrm>
              <a:custGeom>
                <a:avLst/>
                <a:gdLst/>
                <a:ahLst/>
                <a:cxnLst/>
                <a:rect l="l" t="t" r="r" b="b"/>
                <a:pathLst>
                  <a:path w="96204" h="74828" extrusionOk="0">
                    <a:moveTo>
                      <a:pt x="77248" y="15667"/>
                    </a:moveTo>
                    <a:cubicBezTo>
                      <a:pt x="74390" y="9952"/>
                      <a:pt x="71723" y="3189"/>
                      <a:pt x="65818" y="808"/>
                    </a:cubicBezTo>
                    <a:cubicBezTo>
                      <a:pt x="61532" y="-907"/>
                      <a:pt x="56483" y="332"/>
                      <a:pt x="52388" y="2427"/>
                    </a:cubicBezTo>
                    <a:cubicBezTo>
                      <a:pt x="48387" y="4428"/>
                      <a:pt x="44482" y="7285"/>
                      <a:pt x="40005" y="7285"/>
                    </a:cubicBezTo>
                    <a:cubicBezTo>
                      <a:pt x="36100" y="7285"/>
                      <a:pt x="32576" y="5189"/>
                      <a:pt x="29051" y="3475"/>
                    </a:cubicBezTo>
                    <a:cubicBezTo>
                      <a:pt x="25527" y="1856"/>
                      <a:pt x="21146" y="713"/>
                      <a:pt x="17812" y="2713"/>
                    </a:cubicBezTo>
                    <a:cubicBezTo>
                      <a:pt x="14478" y="4713"/>
                      <a:pt x="13335" y="9000"/>
                      <a:pt x="12192" y="12714"/>
                    </a:cubicBezTo>
                    <a:cubicBezTo>
                      <a:pt x="10096" y="19668"/>
                      <a:pt x="6763" y="26430"/>
                      <a:pt x="1429" y="31383"/>
                    </a:cubicBezTo>
                    <a:cubicBezTo>
                      <a:pt x="762" y="31955"/>
                      <a:pt x="95" y="32622"/>
                      <a:pt x="0" y="33479"/>
                    </a:cubicBezTo>
                    <a:cubicBezTo>
                      <a:pt x="0" y="33860"/>
                      <a:pt x="0" y="34241"/>
                      <a:pt x="0" y="34526"/>
                    </a:cubicBezTo>
                    <a:cubicBezTo>
                      <a:pt x="1048" y="39765"/>
                      <a:pt x="5144" y="43956"/>
                      <a:pt x="9716" y="46623"/>
                    </a:cubicBezTo>
                    <a:cubicBezTo>
                      <a:pt x="14288" y="49290"/>
                      <a:pt x="19526" y="50719"/>
                      <a:pt x="24575" y="52434"/>
                    </a:cubicBezTo>
                    <a:cubicBezTo>
                      <a:pt x="29623" y="54148"/>
                      <a:pt x="34671" y="56243"/>
                      <a:pt x="38481" y="60054"/>
                    </a:cubicBezTo>
                    <a:cubicBezTo>
                      <a:pt x="41053" y="62625"/>
                      <a:pt x="42863" y="65768"/>
                      <a:pt x="45149" y="68531"/>
                    </a:cubicBezTo>
                    <a:cubicBezTo>
                      <a:pt x="47435" y="71388"/>
                      <a:pt x="50292" y="73960"/>
                      <a:pt x="53816" y="74627"/>
                    </a:cubicBezTo>
                    <a:cubicBezTo>
                      <a:pt x="57150" y="75293"/>
                      <a:pt x="60579" y="74246"/>
                      <a:pt x="63437" y="72341"/>
                    </a:cubicBezTo>
                    <a:cubicBezTo>
                      <a:pt x="66294" y="70436"/>
                      <a:pt x="68580" y="67959"/>
                      <a:pt x="70771" y="65388"/>
                    </a:cubicBezTo>
                    <a:cubicBezTo>
                      <a:pt x="77438" y="57768"/>
                      <a:pt x="83915" y="51195"/>
                      <a:pt x="92678" y="45956"/>
                    </a:cubicBezTo>
                    <a:cubicBezTo>
                      <a:pt x="102108" y="40337"/>
                      <a:pt x="90107" y="33764"/>
                      <a:pt x="85916" y="28812"/>
                    </a:cubicBezTo>
                    <a:cubicBezTo>
                      <a:pt x="82487" y="24811"/>
                      <a:pt x="79534" y="20334"/>
                      <a:pt x="77248" y="15572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9" name="Google Shape;1349;p25"/>
            <p:cNvGrpSpPr/>
            <p:nvPr/>
          </p:nvGrpSpPr>
          <p:grpSpPr>
            <a:xfrm rot="-1277860">
              <a:off x="271651" y="188898"/>
              <a:ext cx="317225" cy="296662"/>
              <a:chOff x="6176908" y="3529710"/>
              <a:chExt cx="218303" cy="204152"/>
            </a:xfrm>
          </p:grpSpPr>
          <p:sp>
            <p:nvSpPr>
              <p:cNvPr id="1350" name="Google Shape;1350;p25"/>
              <p:cNvSpPr/>
              <p:nvPr/>
            </p:nvSpPr>
            <p:spPr>
              <a:xfrm>
                <a:off x="6176908" y="3529710"/>
                <a:ext cx="218229" cy="204152"/>
              </a:xfrm>
              <a:custGeom>
                <a:avLst/>
                <a:gdLst/>
                <a:ahLst/>
                <a:cxnLst/>
                <a:rect l="l" t="t" r="r" b="b"/>
                <a:pathLst>
                  <a:path w="218229" h="204152" extrusionOk="0">
                    <a:moveTo>
                      <a:pt x="203412" y="178181"/>
                    </a:moveTo>
                    <a:cubicBezTo>
                      <a:pt x="173123" y="215710"/>
                      <a:pt x="106352" y="212185"/>
                      <a:pt x="54251" y="170085"/>
                    </a:cubicBezTo>
                    <a:cubicBezTo>
                      <a:pt x="2149" y="128080"/>
                      <a:pt x="-15472" y="63500"/>
                      <a:pt x="14817" y="25972"/>
                    </a:cubicBezTo>
                    <a:cubicBezTo>
                      <a:pt x="45107" y="-11557"/>
                      <a:pt x="111877" y="-8033"/>
                      <a:pt x="163979" y="34068"/>
                    </a:cubicBezTo>
                    <a:cubicBezTo>
                      <a:pt x="216080" y="76073"/>
                      <a:pt x="233702" y="140653"/>
                      <a:pt x="203412" y="17818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1" name="Google Shape;1351;p25"/>
              <p:cNvSpPr/>
              <p:nvPr/>
            </p:nvSpPr>
            <p:spPr>
              <a:xfrm>
                <a:off x="6176978" y="3590734"/>
                <a:ext cx="218233" cy="143096"/>
              </a:xfrm>
              <a:custGeom>
                <a:avLst/>
                <a:gdLst/>
                <a:ahLst/>
                <a:cxnLst/>
                <a:rect l="l" t="t" r="r" b="b"/>
                <a:pathLst>
                  <a:path w="218233" h="143096" extrusionOk="0">
                    <a:moveTo>
                      <a:pt x="203342" y="117158"/>
                    </a:moveTo>
                    <a:cubicBezTo>
                      <a:pt x="173053" y="154686"/>
                      <a:pt x="106282" y="151067"/>
                      <a:pt x="54181" y="109061"/>
                    </a:cubicBezTo>
                    <a:cubicBezTo>
                      <a:pt x="16081" y="78296"/>
                      <a:pt x="-3636" y="35528"/>
                      <a:pt x="555" y="0"/>
                    </a:cubicBezTo>
                    <a:cubicBezTo>
                      <a:pt x="7508" y="26384"/>
                      <a:pt x="25034" y="53340"/>
                      <a:pt x="51418" y="74581"/>
                    </a:cubicBezTo>
                    <a:cubicBezTo>
                      <a:pt x="103520" y="116586"/>
                      <a:pt x="170290" y="120206"/>
                      <a:pt x="200580" y="82677"/>
                    </a:cubicBezTo>
                    <a:cubicBezTo>
                      <a:pt x="208676" y="72676"/>
                      <a:pt x="213343" y="60674"/>
                      <a:pt x="214867" y="47720"/>
                    </a:cubicBezTo>
                    <a:cubicBezTo>
                      <a:pt x="221630" y="73438"/>
                      <a:pt x="218392" y="98584"/>
                      <a:pt x="203437" y="11715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2" name="Google Shape;1352;p25"/>
              <p:cNvSpPr/>
              <p:nvPr/>
            </p:nvSpPr>
            <p:spPr>
              <a:xfrm>
                <a:off x="6225102" y="3555498"/>
                <a:ext cx="142334" cy="127240"/>
              </a:xfrm>
              <a:custGeom>
                <a:avLst/>
                <a:gdLst/>
                <a:ahLst/>
                <a:cxnLst/>
                <a:rect l="l" t="t" r="r" b="b"/>
                <a:pathLst>
                  <a:path w="142334" h="127240" extrusionOk="0">
                    <a:moveTo>
                      <a:pt x="136073" y="116008"/>
                    </a:moveTo>
                    <a:cubicBezTo>
                      <a:pt x="119976" y="135915"/>
                      <a:pt x="77875" y="128676"/>
                      <a:pt x="42061" y="99720"/>
                    </a:cubicBezTo>
                    <a:cubicBezTo>
                      <a:pt x="6247" y="70764"/>
                      <a:pt x="-9850" y="31140"/>
                      <a:pt x="6247" y="11233"/>
                    </a:cubicBezTo>
                    <a:cubicBezTo>
                      <a:pt x="22344" y="-8675"/>
                      <a:pt x="64445" y="-1436"/>
                      <a:pt x="100259" y="27520"/>
                    </a:cubicBezTo>
                    <a:cubicBezTo>
                      <a:pt x="136168" y="56476"/>
                      <a:pt x="152170" y="96100"/>
                      <a:pt x="136073" y="116008"/>
                    </a:cubicBezTo>
                    <a:close/>
                  </a:path>
                </a:pathLst>
              </a:custGeom>
              <a:solidFill>
                <a:srgbClr val="282B3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3" name="Google Shape;1353;p25"/>
              <p:cNvSpPr/>
              <p:nvPr/>
            </p:nvSpPr>
            <p:spPr>
              <a:xfrm>
                <a:off x="6230700" y="3569009"/>
                <a:ext cx="123122" cy="110029"/>
              </a:xfrm>
              <a:custGeom>
                <a:avLst/>
                <a:gdLst/>
                <a:ahLst/>
                <a:cxnLst/>
                <a:rect l="l" t="t" r="r" b="b"/>
                <a:pathLst>
                  <a:path w="123122" h="110029" extrusionOk="0">
                    <a:moveTo>
                      <a:pt x="117711" y="100306"/>
                    </a:moveTo>
                    <a:cubicBezTo>
                      <a:pt x="103805" y="117546"/>
                      <a:pt x="67419" y="111260"/>
                      <a:pt x="36367" y="86209"/>
                    </a:cubicBezTo>
                    <a:cubicBezTo>
                      <a:pt x="5316" y="61158"/>
                      <a:pt x="-8495" y="26964"/>
                      <a:pt x="5411" y="9723"/>
                    </a:cubicBezTo>
                    <a:cubicBezTo>
                      <a:pt x="19318" y="-7517"/>
                      <a:pt x="55703" y="-1230"/>
                      <a:pt x="86755" y="23820"/>
                    </a:cubicBezTo>
                    <a:cubicBezTo>
                      <a:pt x="117806" y="48871"/>
                      <a:pt x="131617" y="83066"/>
                      <a:pt x="117711" y="10030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4" name="Google Shape;1354;p25"/>
              <p:cNvSpPr/>
              <p:nvPr/>
            </p:nvSpPr>
            <p:spPr>
              <a:xfrm>
                <a:off x="6190372" y="3543704"/>
                <a:ext cx="46442" cy="103736"/>
              </a:xfrm>
              <a:custGeom>
                <a:avLst/>
                <a:gdLst/>
                <a:ahLst/>
                <a:cxnLst/>
                <a:rect l="l" t="t" r="r" b="b"/>
                <a:pathLst>
                  <a:path w="46442" h="103736" extrusionOk="0">
                    <a:moveTo>
                      <a:pt x="15355" y="15026"/>
                    </a:moveTo>
                    <a:cubicBezTo>
                      <a:pt x="8497" y="21122"/>
                      <a:pt x="2877" y="29028"/>
                      <a:pt x="877" y="37982"/>
                    </a:cubicBezTo>
                    <a:cubicBezTo>
                      <a:pt x="-837" y="45411"/>
                      <a:pt x="115" y="53317"/>
                      <a:pt x="2401" y="60556"/>
                    </a:cubicBezTo>
                    <a:cubicBezTo>
                      <a:pt x="4687" y="67795"/>
                      <a:pt x="8402" y="74653"/>
                      <a:pt x="12402" y="81130"/>
                    </a:cubicBezTo>
                    <a:cubicBezTo>
                      <a:pt x="16975" y="88559"/>
                      <a:pt x="22118" y="95894"/>
                      <a:pt x="29071" y="101037"/>
                    </a:cubicBezTo>
                    <a:cubicBezTo>
                      <a:pt x="30500" y="102085"/>
                      <a:pt x="32119" y="103133"/>
                      <a:pt x="33929" y="103514"/>
                    </a:cubicBezTo>
                    <a:cubicBezTo>
                      <a:pt x="39073" y="104752"/>
                      <a:pt x="44311" y="100656"/>
                      <a:pt x="45835" y="95608"/>
                    </a:cubicBezTo>
                    <a:cubicBezTo>
                      <a:pt x="47359" y="90560"/>
                      <a:pt x="45835" y="85035"/>
                      <a:pt x="43264" y="80463"/>
                    </a:cubicBezTo>
                    <a:cubicBezTo>
                      <a:pt x="40692" y="75891"/>
                      <a:pt x="37263" y="71891"/>
                      <a:pt x="34405" y="67414"/>
                    </a:cubicBezTo>
                    <a:cubicBezTo>
                      <a:pt x="26881" y="55793"/>
                      <a:pt x="24118" y="41125"/>
                      <a:pt x="26785" y="27599"/>
                    </a:cubicBezTo>
                    <a:cubicBezTo>
                      <a:pt x="27642" y="23313"/>
                      <a:pt x="29071" y="19027"/>
                      <a:pt x="31643" y="15407"/>
                    </a:cubicBezTo>
                    <a:cubicBezTo>
                      <a:pt x="33739" y="12550"/>
                      <a:pt x="36406" y="10169"/>
                      <a:pt x="39073" y="7787"/>
                    </a:cubicBezTo>
                    <a:cubicBezTo>
                      <a:pt x="40882" y="6168"/>
                      <a:pt x="43835" y="2739"/>
                      <a:pt x="40977" y="548"/>
                    </a:cubicBezTo>
                    <a:cubicBezTo>
                      <a:pt x="38882" y="-1071"/>
                      <a:pt x="35929" y="1310"/>
                      <a:pt x="34024" y="2358"/>
                    </a:cubicBezTo>
                    <a:cubicBezTo>
                      <a:pt x="27452" y="5978"/>
                      <a:pt x="20975" y="9883"/>
                      <a:pt x="15355" y="14931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5" name="Google Shape;1355;p25"/>
              <p:cNvSpPr/>
              <p:nvPr/>
            </p:nvSpPr>
            <p:spPr>
              <a:xfrm>
                <a:off x="6236295" y="3650605"/>
                <a:ext cx="22931" cy="20615"/>
              </a:xfrm>
              <a:custGeom>
                <a:avLst/>
                <a:gdLst/>
                <a:ahLst/>
                <a:cxnLst/>
                <a:rect l="l" t="t" r="r" b="b"/>
                <a:pathLst>
                  <a:path w="22931" h="20615" extrusionOk="0">
                    <a:moveTo>
                      <a:pt x="19724" y="7280"/>
                    </a:moveTo>
                    <a:cubicBezTo>
                      <a:pt x="20962" y="8233"/>
                      <a:pt x="22200" y="9280"/>
                      <a:pt x="22676" y="10709"/>
                    </a:cubicBezTo>
                    <a:cubicBezTo>
                      <a:pt x="23153" y="12043"/>
                      <a:pt x="22867" y="13471"/>
                      <a:pt x="22581" y="14805"/>
                    </a:cubicBezTo>
                    <a:cubicBezTo>
                      <a:pt x="22105" y="16805"/>
                      <a:pt x="21248" y="18996"/>
                      <a:pt x="19343" y="19948"/>
                    </a:cubicBezTo>
                    <a:cubicBezTo>
                      <a:pt x="18200" y="20520"/>
                      <a:pt x="16866" y="20615"/>
                      <a:pt x="15628" y="20615"/>
                    </a:cubicBezTo>
                    <a:cubicBezTo>
                      <a:pt x="12009" y="20615"/>
                      <a:pt x="8199" y="20139"/>
                      <a:pt x="5436" y="17948"/>
                    </a:cubicBezTo>
                    <a:cubicBezTo>
                      <a:pt x="4008" y="16805"/>
                      <a:pt x="2865" y="15281"/>
                      <a:pt x="1912" y="13662"/>
                    </a:cubicBezTo>
                    <a:cubicBezTo>
                      <a:pt x="769" y="11757"/>
                      <a:pt x="-88" y="9661"/>
                      <a:pt x="7" y="7566"/>
                    </a:cubicBezTo>
                    <a:cubicBezTo>
                      <a:pt x="293" y="4327"/>
                      <a:pt x="4389" y="422"/>
                      <a:pt x="7722" y="41"/>
                    </a:cubicBezTo>
                    <a:cubicBezTo>
                      <a:pt x="12009" y="-530"/>
                      <a:pt x="16771" y="4994"/>
                      <a:pt x="19724" y="7375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6" name="Google Shape;1356;p25"/>
              <p:cNvSpPr/>
              <p:nvPr/>
            </p:nvSpPr>
            <p:spPr>
              <a:xfrm>
                <a:off x="6281546" y="3547776"/>
                <a:ext cx="94202" cy="85343"/>
              </a:xfrm>
              <a:custGeom>
                <a:avLst/>
                <a:gdLst/>
                <a:ahLst/>
                <a:cxnLst/>
                <a:rect l="l" t="t" r="r" b="b"/>
                <a:pathLst>
                  <a:path w="94202" h="85343" extrusionOk="0">
                    <a:moveTo>
                      <a:pt x="0" y="0"/>
                    </a:moveTo>
                    <a:cubicBezTo>
                      <a:pt x="0" y="0"/>
                      <a:pt x="68580" y="19717"/>
                      <a:pt x="94202" y="85344"/>
                    </a:cubicBezTo>
                    <a:cubicBezTo>
                      <a:pt x="94202" y="85344"/>
                      <a:pt x="83153" y="16764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7" name="Google Shape;1357;p25"/>
            <p:cNvGrpSpPr/>
            <p:nvPr/>
          </p:nvGrpSpPr>
          <p:grpSpPr>
            <a:xfrm rot="-3687198">
              <a:off x="912567" y="121754"/>
              <a:ext cx="351831" cy="347484"/>
              <a:chOff x="3308549" y="3672832"/>
              <a:chExt cx="1114929" cy="1100681"/>
            </a:xfrm>
          </p:grpSpPr>
          <p:sp>
            <p:nvSpPr>
              <p:cNvPr id="1358" name="Google Shape;1358;p25"/>
              <p:cNvSpPr/>
              <p:nvPr/>
            </p:nvSpPr>
            <p:spPr>
              <a:xfrm>
                <a:off x="3308549" y="3672832"/>
                <a:ext cx="1114929" cy="1100681"/>
              </a:xfrm>
              <a:custGeom>
                <a:avLst/>
                <a:gdLst/>
                <a:ahLst/>
                <a:cxnLst/>
                <a:rect l="l" t="t" r="r" b="b"/>
                <a:pathLst>
                  <a:path w="316292" h="312250" extrusionOk="0">
                    <a:moveTo>
                      <a:pt x="36762" y="51386"/>
                    </a:moveTo>
                    <a:cubicBezTo>
                      <a:pt x="8378" y="85866"/>
                      <a:pt x="-7148" y="134920"/>
                      <a:pt x="3234" y="179783"/>
                    </a:cubicBezTo>
                    <a:cubicBezTo>
                      <a:pt x="9711" y="207596"/>
                      <a:pt x="25237" y="231694"/>
                      <a:pt x="41715" y="253982"/>
                    </a:cubicBezTo>
                    <a:cubicBezTo>
                      <a:pt x="54002" y="270651"/>
                      <a:pt x="67528" y="287130"/>
                      <a:pt x="85054" y="296750"/>
                    </a:cubicBezTo>
                    <a:cubicBezTo>
                      <a:pt x="100580" y="305322"/>
                      <a:pt x="118201" y="307894"/>
                      <a:pt x="135441" y="309799"/>
                    </a:cubicBezTo>
                    <a:cubicBezTo>
                      <a:pt x="166778" y="313228"/>
                      <a:pt x="199163" y="314562"/>
                      <a:pt x="228977" y="303513"/>
                    </a:cubicBezTo>
                    <a:cubicBezTo>
                      <a:pt x="268506" y="288939"/>
                      <a:pt x="300509" y="251982"/>
                      <a:pt x="311749" y="208072"/>
                    </a:cubicBezTo>
                    <a:cubicBezTo>
                      <a:pt x="322988" y="164162"/>
                      <a:pt x="312987" y="114441"/>
                      <a:pt x="286032" y="79580"/>
                    </a:cubicBezTo>
                    <a:cubicBezTo>
                      <a:pt x="221261" y="-4240"/>
                      <a:pt x="107533" y="-34530"/>
                      <a:pt x="36762" y="5148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9" name="Google Shape;1359;p25"/>
              <p:cNvSpPr/>
              <p:nvPr/>
            </p:nvSpPr>
            <p:spPr>
              <a:xfrm>
                <a:off x="3425003" y="3775754"/>
                <a:ext cx="951979" cy="937657"/>
              </a:xfrm>
              <a:custGeom>
                <a:avLst/>
                <a:gdLst/>
                <a:ahLst/>
                <a:cxnLst/>
                <a:rect l="l" t="t" r="r" b="b"/>
                <a:pathLst>
                  <a:path w="270065" h="266002" extrusionOk="0">
                    <a:moveTo>
                      <a:pt x="46880" y="233077"/>
                    </a:moveTo>
                    <a:cubicBezTo>
                      <a:pt x="22972" y="216504"/>
                      <a:pt x="8590" y="188881"/>
                      <a:pt x="2399" y="160497"/>
                    </a:cubicBezTo>
                    <a:cubicBezTo>
                      <a:pt x="17" y="149543"/>
                      <a:pt x="-1316" y="138018"/>
                      <a:pt x="1922" y="127350"/>
                    </a:cubicBezTo>
                    <a:cubicBezTo>
                      <a:pt x="4780" y="117634"/>
                      <a:pt x="11257" y="109157"/>
                      <a:pt x="13257" y="99251"/>
                    </a:cubicBezTo>
                    <a:cubicBezTo>
                      <a:pt x="16686" y="82773"/>
                      <a:pt x="7637" y="66294"/>
                      <a:pt x="7828" y="49435"/>
                    </a:cubicBezTo>
                    <a:cubicBezTo>
                      <a:pt x="8018" y="34957"/>
                      <a:pt x="15543" y="20955"/>
                      <a:pt x="26878" y="12002"/>
                    </a:cubicBezTo>
                    <a:cubicBezTo>
                      <a:pt x="38212" y="3048"/>
                      <a:pt x="53167" y="-952"/>
                      <a:pt x="67645" y="191"/>
                    </a:cubicBezTo>
                    <a:cubicBezTo>
                      <a:pt x="78313" y="1048"/>
                      <a:pt x="88695" y="4572"/>
                      <a:pt x="99363" y="5334"/>
                    </a:cubicBezTo>
                    <a:cubicBezTo>
                      <a:pt x="110888" y="6192"/>
                      <a:pt x="122413" y="3715"/>
                      <a:pt x="133939" y="3048"/>
                    </a:cubicBezTo>
                    <a:cubicBezTo>
                      <a:pt x="145464" y="2382"/>
                      <a:pt x="157846" y="3715"/>
                      <a:pt x="166895" y="10859"/>
                    </a:cubicBezTo>
                    <a:cubicBezTo>
                      <a:pt x="184517" y="24861"/>
                      <a:pt x="181754" y="53150"/>
                      <a:pt x="195470" y="70962"/>
                    </a:cubicBezTo>
                    <a:cubicBezTo>
                      <a:pt x="205281" y="83630"/>
                      <a:pt x="221569" y="88773"/>
                      <a:pt x="235856" y="95917"/>
                    </a:cubicBezTo>
                    <a:cubicBezTo>
                      <a:pt x="245381" y="100680"/>
                      <a:pt x="254525" y="106776"/>
                      <a:pt x="261097" y="115158"/>
                    </a:cubicBezTo>
                    <a:cubicBezTo>
                      <a:pt x="267670" y="123540"/>
                      <a:pt x="271480" y="134493"/>
                      <a:pt x="269575" y="144971"/>
                    </a:cubicBezTo>
                    <a:cubicBezTo>
                      <a:pt x="267479" y="156210"/>
                      <a:pt x="259574" y="165164"/>
                      <a:pt x="253477" y="174784"/>
                    </a:cubicBezTo>
                    <a:cubicBezTo>
                      <a:pt x="246143" y="186595"/>
                      <a:pt x="241476" y="200121"/>
                      <a:pt x="239952" y="213932"/>
                    </a:cubicBezTo>
                    <a:cubicBezTo>
                      <a:pt x="239190" y="221266"/>
                      <a:pt x="239190" y="228981"/>
                      <a:pt x="235856" y="235554"/>
                    </a:cubicBezTo>
                    <a:cubicBezTo>
                      <a:pt x="233189" y="240888"/>
                      <a:pt x="228617" y="245079"/>
                      <a:pt x="223569" y="248222"/>
                    </a:cubicBezTo>
                    <a:cubicBezTo>
                      <a:pt x="209948" y="256890"/>
                      <a:pt x="193184" y="258890"/>
                      <a:pt x="177087" y="259176"/>
                    </a:cubicBezTo>
                    <a:cubicBezTo>
                      <a:pt x="160990" y="259366"/>
                      <a:pt x="144702" y="258033"/>
                      <a:pt x="128795" y="260604"/>
                    </a:cubicBezTo>
                    <a:cubicBezTo>
                      <a:pt x="122128" y="261652"/>
                      <a:pt x="112317" y="266986"/>
                      <a:pt x="105745" y="265843"/>
                    </a:cubicBezTo>
                    <a:cubicBezTo>
                      <a:pt x="100316" y="264891"/>
                      <a:pt x="94029" y="257937"/>
                      <a:pt x="89171" y="255175"/>
                    </a:cubicBezTo>
                    <a:cubicBezTo>
                      <a:pt x="75360" y="247269"/>
                      <a:pt x="60120" y="242031"/>
                      <a:pt x="46975" y="232887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60" name="Google Shape;1360;p25"/>
              <p:cNvGrpSpPr/>
              <p:nvPr/>
            </p:nvGrpSpPr>
            <p:grpSpPr>
              <a:xfrm>
                <a:off x="3406147" y="4066324"/>
                <a:ext cx="844162" cy="634411"/>
                <a:chOff x="6587553" y="4029669"/>
                <a:chExt cx="239431" cy="179939"/>
              </a:xfrm>
            </p:grpSpPr>
            <p:sp>
              <p:nvSpPr>
                <p:cNvPr id="1361" name="Google Shape;1361;p25"/>
                <p:cNvSpPr/>
                <p:nvPr/>
              </p:nvSpPr>
              <p:spPr>
                <a:xfrm>
                  <a:off x="6587599" y="4029669"/>
                  <a:ext cx="239385" cy="179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385" h="179939" extrusionOk="0">
                      <a:moveTo>
                        <a:pt x="164863" y="178285"/>
                      </a:moveTo>
                      <a:cubicBezTo>
                        <a:pt x="164863" y="178285"/>
                        <a:pt x="45324" y="200097"/>
                        <a:pt x="9796" y="85321"/>
                      </a:cubicBezTo>
                      <a:cubicBezTo>
                        <a:pt x="-25733" y="-29550"/>
                        <a:pt x="44467" y="-11929"/>
                        <a:pt x="75804" y="42077"/>
                      </a:cubicBezTo>
                      <a:cubicBezTo>
                        <a:pt x="107046" y="96084"/>
                        <a:pt x="135811" y="89226"/>
                        <a:pt x="183341" y="70367"/>
                      </a:cubicBezTo>
                      <a:cubicBezTo>
                        <a:pt x="230871" y="51507"/>
                        <a:pt x="289164" y="146186"/>
                        <a:pt x="164958" y="17838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362" name="Google Shape;1362;p25"/>
                <p:cNvGrpSpPr/>
                <p:nvPr/>
              </p:nvGrpSpPr>
              <p:grpSpPr>
                <a:xfrm>
                  <a:off x="6587553" y="4029704"/>
                  <a:ext cx="239368" cy="168426"/>
                  <a:chOff x="6587553" y="4029704"/>
                  <a:chExt cx="239368" cy="168426"/>
                </a:xfrm>
              </p:grpSpPr>
              <p:sp>
                <p:nvSpPr>
                  <p:cNvPr id="1363" name="Google Shape;1363;p25"/>
                  <p:cNvSpPr/>
                  <p:nvPr/>
                </p:nvSpPr>
                <p:spPr>
                  <a:xfrm>
                    <a:off x="6587553" y="4029704"/>
                    <a:ext cx="239368" cy="1338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9368" h="133863" extrusionOk="0">
                        <a:moveTo>
                          <a:pt x="234537" y="133768"/>
                        </a:moveTo>
                        <a:cubicBezTo>
                          <a:pt x="230346" y="107575"/>
                          <a:pt x="203295" y="87667"/>
                          <a:pt x="179006" y="97288"/>
                        </a:cubicBezTo>
                        <a:cubicBezTo>
                          <a:pt x="131476" y="116147"/>
                          <a:pt x="102711" y="123005"/>
                          <a:pt x="71469" y="68998"/>
                        </a:cubicBezTo>
                        <a:cubicBezTo>
                          <a:pt x="50800" y="33280"/>
                          <a:pt x="12890" y="13468"/>
                          <a:pt x="127" y="37566"/>
                        </a:cubicBezTo>
                        <a:cubicBezTo>
                          <a:pt x="-2921" y="-22442"/>
                          <a:pt x="49847" y="-2725"/>
                          <a:pt x="75755" y="42043"/>
                        </a:cubicBezTo>
                        <a:cubicBezTo>
                          <a:pt x="106997" y="96049"/>
                          <a:pt x="135762" y="89191"/>
                          <a:pt x="183292" y="70332"/>
                        </a:cubicBezTo>
                        <a:cubicBezTo>
                          <a:pt x="215582" y="57568"/>
                          <a:pt x="252825" y="97097"/>
                          <a:pt x="234537" y="133864"/>
                        </a:cubicBezTo>
                        <a:close/>
                      </a:path>
                    </a:pathLst>
                  </a:custGeom>
                  <a:solidFill>
                    <a:srgbClr val="282B35">
                      <a:alpha val="400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4" name="Google Shape;1364;p25"/>
                  <p:cNvSpPr/>
                  <p:nvPr/>
                </p:nvSpPr>
                <p:spPr>
                  <a:xfrm>
                    <a:off x="6604026" y="4079733"/>
                    <a:ext cx="152531" cy="1183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531" h="118397" extrusionOk="0">
                        <a:moveTo>
                          <a:pt x="131" y="14969"/>
                        </a:moveTo>
                        <a:cubicBezTo>
                          <a:pt x="226" y="10682"/>
                          <a:pt x="1370" y="6110"/>
                          <a:pt x="4608" y="3253"/>
                        </a:cubicBezTo>
                        <a:cubicBezTo>
                          <a:pt x="7180" y="967"/>
                          <a:pt x="10609" y="205"/>
                          <a:pt x="14038" y="14"/>
                        </a:cubicBezTo>
                        <a:cubicBezTo>
                          <a:pt x="25182" y="-367"/>
                          <a:pt x="36041" y="6872"/>
                          <a:pt x="40517" y="17064"/>
                        </a:cubicBezTo>
                        <a:cubicBezTo>
                          <a:pt x="42994" y="22684"/>
                          <a:pt x="43756" y="28875"/>
                          <a:pt x="46232" y="34495"/>
                        </a:cubicBezTo>
                        <a:cubicBezTo>
                          <a:pt x="48137" y="38781"/>
                          <a:pt x="50899" y="42591"/>
                          <a:pt x="54043" y="46020"/>
                        </a:cubicBezTo>
                        <a:cubicBezTo>
                          <a:pt x="65568" y="58879"/>
                          <a:pt x="81570" y="67547"/>
                          <a:pt x="98620" y="70118"/>
                        </a:cubicBezTo>
                        <a:cubicBezTo>
                          <a:pt x="111288" y="72119"/>
                          <a:pt x="124337" y="70785"/>
                          <a:pt x="136910" y="73357"/>
                        </a:cubicBezTo>
                        <a:cubicBezTo>
                          <a:pt x="142244" y="74500"/>
                          <a:pt x="147864" y="76595"/>
                          <a:pt x="150531" y="81358"/>
                        </a:cubicBezTo>
                        <a:cubicBezTo>
                          <a:pt x="152150" y="84215"/>
                          <a:pt x="152436" y="87644"/>
                          <a:pt x="152531" y="90883"/>
                        </a:cubicBezTo>
                        <a:cubicBezTo>
                          <a:pt x="152531" y="95169"/>
                          <a:pt x="152341" y="99551"/>
                          <a:pt x="150722" y="103456"/>
                        </a:cubicBezTo>
                        <a:cubicBezTo>
                          <a:pt x="148150" y="109457"/>
                          <a:pt x="142625" y="113838"/>
                          <a:pt x="136434" y="116029"/>
                        </a:cubicBezTo>
                        <a:cubicBezTo>
                          <a:pt x="130243" y="118220"/>
                          <a:pt x="123671" y="118601"/>
                          <a:pt x="117098" y="118315"/>
                        </a:cubicBezTo>
                        <a:cubicBezTo>
                          <a:pt x="111669" y="118124"/>
                          <a:pt x="106240" y="117553"/>
                          <a:pt x="101001" y="116219"/>
                        </a:cubicBezTo>
                        <a:cubicBezTo>
                          <a:pt x="94715" y="114600"/>
                          <a:pt x="88714" y="111838"/>
                          <a:pt x="82808" y="109076"/>
                        </a:cubicBezTo>
                        <a:cubicBezTo>
                          <a:pt x="77474" y="106599"/>
                          <a:pt x="72140" y="104123"/>
                          <a:pt x="66806" y="101646"/>
                        </a:cubicBezTo>
                        <a:cubicBezTo>
                          <a:pt x="56043" y="96598"/>
                          <a:pt x="45280" y="91645"/>
                          <a:pt x="35564" y="84787"/>
                        </a:cubicBezTo>
                        <a:cubicBezTo>
                          <a:pt x="31564" y="82024"/>
                          <a:pt x="27754" y="78881"/>
                          <a:pt x="25087" y="74881"/>
                        </a:cubicBezTo>
                        <a:cubicBezTo>
                          <a:pt x="22706" y="71357"/>
                          <a:pt x="21277" y="67356"/>
                          <a:pt x="19372" y="63546"/>
                        </a:cubicBezTo>
                        <a:cubicBezTo>
                          <a:pt x="14990" y="54878"/>
                          <a:pt x="8323" y="47544"/>
                          <a:pt x="3751" y="39067"/>
                        </a:cubicBezTo>
                        <a:cubicBezTo>
                          <a:pt x="-345" y="31352"/>
                          <a:pt x="-154" y="23446"/>
                          <a:pt x="131" y="1477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00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5" name="Google Shape;1365;p25"/>
                  <p:cNvSpPr/>
                  <p:nvPr/>
                </p:nvSpPr>
                <p:spPr>
                  <a:xfrm>
                    <a:off x="6767967" y="4141919"/>
                    <a:ext cx="37000" cy="32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000" h="32750" extrusionOk="0">
                        <a:moveTo>
                          <a:pt x="22023" y="27"/>
                        </a:moveTo>
                        <a:cubicBezTo>
                          <a:pt x="24595" y="122"/>
                          <a:pt x="27262" y="503"/>
                          <a:pt x="29453" y="1932"/>
                        </a:cubicBezTo>
                        <a:cubicBezTo>
                          <a:pt x="31358" y="3170"/>
                          <a:pt x="32691" y="5075"/>
                          <a:pt x="33739" y="7076"/>
                        </a:cubicBezTo>
                        <a:cubicBezTo>
                          <a:pt x="36310" y="11552"/>
                          <a:pt x="38025" y="16886"/>
                          <a:pt x="36310" y="21744"/>
                        </a:cubicBezTo>
                        <a:cubicBezTo>
                          <a:pt x="34977" y="25459"/>
                          <a:pt x="31834" y="28316"/>
                          <a:pt x="28309" y="29936"/>
                        </a:cubicBezTo>
                        <a:cubicBezTo>
                          <a:pt x="24785" y="31555"/>
                          <a:pt x="20785" y="32222"/>
                          <a:pt x="16975" y="32603"/>
                        </a:cubicBezTo>
                        <a:cubicBezTo>
                          <a:pt x="15260" y="32793"/>
                          <a:pt x="13450" y="32888"/>
                          <a:pt x="11831" y="32317"/>
                        </a:cubicBezTo>
                        <a:cubicBezTo>
                          <a:pt x="10593" y="31841"/>
                          <a:pt x="9545" y="31079"/>
                          <a:pt x="8593" y="30126"/>
                        </a:cubicBezTo>
                        <a:cubicBezTo>
                          <a:pt x="3640" y="25649"/>
                          <a:pt x="-1980" y="15934"/>
                          <a:pt x="687" y="8980"/>
                        </a:cubicBezTo>
                        <a:cubicBezTo>
                          <a:pt x="3545" y="1646"/>
                          <a:pt x="15356" y="-259"/>
                          <a:pt x="22118" y="27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00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66" name="Google Shape;1366;p25"/>
              <p:cNvGrpSpPr/>
              <p:nvPr/>
            </p:nvGrpSpPr>
            <p:grpSpPr>
              <a:xfrm>
                <a:off x="3551607" y="3823799"/>
                <a:ext cx="440610" cy="223921"/>
                <a:chOff x="6628810" y="3960881"/>
                <a:chExt cx="124971" cy="63511"/>
              </a:xfrm>
            </p:grpSpPr>
            <p:sp>
              <p:nvSpPr>
                <p:cNvPr id="1367" name="Google Shape;1367;p25"/>
                <p:cNvSpPr/>
                <p:nvPr/>
              </p:nvSpPr>
              <p:spPr>
                <a:xfrm>
                  <a:off x="6628810" y="3967018"/>
                  <a:ext cx="86486" cy="57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86" h="57374" extrusionOk="0">
                      <a:moveTo>
                        <a:pt x="8685" y="19671"/>
                      </a:moveTo>
                      <a:cubicBezTo>
                        <a:pt x="3446" y="25386"/>
                        <a:pt x="-1030" y="32815"/>
                        <a:pt x="208" y="40530"/>
                      </a:cubicBezTo>
                      <a:cubicBezTo>
                        <a:pt x="1446" y="47960"/>
                        <a:pt x="8019" y="53675"/>
                        <a:pt x="15162" y="55961"/>
                      </a:cubicBezTo>
                      <a:cubicBezTo>
                        <a:pt x="22401" y="58152"/>
                        <a:pt x="30117" y="57485"/>
                        <a:pt x="37546" y="56056"/>
                      </a:cubicBezTo>
                      <a:cubicBezTo>
                        <a:pt x="46214" y="54437"/>
                        <a:pt x="54691" y="52056"/>
                        <a:pt x="62883" y="48912"/>
                      </a:cubicBezTo>
                      <a:cubicBezTo>
                        <a:pt x="69169" y="46436"/>
                        <a:pt x="75360" y="43483"/>
                        <a:pt x="80123" y="38721"/>
                      </a:cubicBezTo>
                      <a:cubicBezTo>
                        <a:pt x="84600" y="34244"/>
                        <a:pt x="87552" y="27672"/>
                        <a:pt x="86124" y="21576"/>
                      </a:cubicBezTo>
                      <a:cubicBezTo>
                        <a:pt x="85457" y="18909"/>
                        <a:pt x="84123" y="16432"/>
                        <a:pt x="82409" y="14241"/>
                      </a:cubicBezTo>
                      <a:cubicBezTo>
                        <a:pt x="77265" y="7764"/>
                        <a:pt x="69550" y="3669"/>
                        <a:pt x="61549" y="1764"/>
                      </a:cubicBezTo>
                      <a:cubicBezTo>
                        <a:pt x="51357" y="-713"/>
                        <a:pt x="41546" y="-903"/>
                        <a:pt x="32021" y="3288"/>
                      </a:cubicBezTo>
                      <a:cubicBezTo>
                        <a:pt x="23163" y="7288"/>
                        <a:pt x="15258" y="12527"/>
                        <a:pt x="8590" y="19671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8" name="Google Shape;1368;p25"/>
                <p:cNvSpPr/>
                <p:nvPr/>
              </p:nvSpPr>
              <p:spPr>
                <a:xfrm>
                  <a:off x="6725384" y="3960881"/>
                  <a:ext cx="28397" cy="25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97" h="25939" extrusionOk="0">
                      <a:moveTo>
                        <a:pt x="5551" y="3138"/>
                      </a:moveTo>
                      <a:cubicBezTo>
                        <a:pt x="2598" y="6186"/>
                        <a:pt x="598" y="10186"/>
                        <a:pt x="122" y="14377"/>
                      </a:cubicBezTo>
                      <a:cubicBezTo>
                        <a:pt x="-164" y="16473"/>
                        <a:pt x="26" y="18663"/>
                        <a:pt x="979" y="20568"/>
                      </a:cubicBezTo>
                      <a:cubicBezTo>
                        <a:pt x="2789" y="23997"/>
                        <a:pt x="7075" y="25331"/>
                        <a:pt x="10980" y="25712"/>
                      </a:cubicBezTo>
                      <a:cubicBezTo>
                        <a:pt x="13362" y="25998"/>
                        <a:pt x="15838" y="25998"/>
                        <a:pt x="18315" y="25807"/>
                      </a:cubicBezTo>
                      <a:cubicBezTo>
                        <a:pt x="20315" y="25712"/>
                        <a:pt x="22315" y="25331"/>
                        <a:pt x="23934" y="24378"/>
                      </a:cubicBezTo>
                      <a:cubicBezTo>
                        <a:pt x="27173" y="22473"/>
                        <a:pt x="28792" y="18378"/>
                        <a:pt x="28316" y="14663"/>
                      </a:cubicBezTo>
                      <a:cubicBezTo>
                        <a:pt x="27935" y="10948"/>
                        <a:pt x="25839" y="7519"/>
                        <a:pt x="23363" y="4662"/>
                      </a:cubicBezTo>
                      <a:cubicBezTo>
                        <a:pt x="22410" y="3614"/>
                        <a:pt x="21363" y="2566"/>
                        <a:pt x="20124" y="1804"/>
                      </a:cubicBezTo>
                      <a:cubicBezTo>
                        <a:pt x="15648" y="-863"/>
                        <a:pt x="9171" y="-672"/>
                        <a:pt x="5456" y="3042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369" name="Google Shape;1369;p25"/>
            <p:cNvGrpSpPr/>
            <p:nvPr/>
          </p:nvGrpSpPr>
          <p:grpSpPr>
            <a:xfrm>
              <a:off x="420998" y="237322"/>
              <a:ext cx="435303" cy="451362"/>
              <a:chOff x="5315204" y="3531367"/>
              <a:chExt cx="1125688" cy="1167216"/>
            </a:xfrm>
          </p:grpSpPr>
          <p:sp>
            <p:nvSpPr>
              <p:cNvPr id="1370" name="Google Shape;1370;p25"/>
              <p:cNvSpPr/>
              <p:nvPr/>
            </p:nvSpPr>
            <p:spPr>
              <a:xfrm>
                <a:off x="5315204" y="3531367"/>
                <a:ext cx="1125688" cy="1167216"/>
              </a:xfrm>
              <a:custGeom>
                <a:avLst/>
                <a:gdLst/>
                <a:ahLst/>
                <a:cxnLst/>
                <a:rect l="l" t="t" r="r" b="b"/>
                <a:pathLst>
                  <a:path w="319344" h="331125" extrusionOk="0">
                    <a:moveTo>
                      <a:pt x="312954" y="150756"/>
                    </a:moveTo>
                    <a:cubicBezTo>
                      <a:pt x="302572" y="118561"/>
                      <a:pt x="282951" y="90082"/>
                      <a:pt x="261138" y="64269"/>
                    </a:cubicBezTo>
                    <a:cubicBezTo>
                      <a:pt x="240660" y="39980"/>
                      <a:pt x="216847" y="16930"/>
                      <a:pt x="186939" y="6262"/>
                    </a:cubicBezTo>
                    <a:cubicBezTo>
                      <a:pt x="145124" y="-8597"/>
                      <a:pt x="96451" y="4071"/>
                      <a:pt x="62733" y="32836"/>
                    </a:cubicBezTo>
                    <a:cubicBezTo>
                      <a:pt x="29014" y="61602"/>
                      <a:pt x="9202" y="104464"/>
                      <a:pt x="2344" y="148279"/>
                    </a:cubicBezTo>
                    <a:cubicBezTo>
                      <a:pt x="-7848" y="213335"/>
                      <a:pt x="15012" y="289345"/>
                      <a:pt x="74448" y="317634"/>
                    </a:cubicBezTo>
                    <a:cubicBezTo>
                      <a:pt x="100642" y="330112"/>
                      <a:pt x="130646" y="331921"/>
                      <a:pt x="159602" y="330874"/>
                    </a:cubicBezTo>
                    <a:cubicBezTo>
                      <a:pt x="182938" y="330016"/>
                      <a:pt x="206655" y="327254"/>
                      <a:pt x="227896" y="317634"/>
                    </a:cubicBezTo>
                    <a:cubicBezTo>
                      <a:pt x="294000" y="287630"/>
                      <a:pt x="335910" y="221527"/>
                      <a:pt x="313050" y="15085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1" name="Google Shape;1371;p25"/>
              <p:cNvSpPr/>
              <p:nvPr/>
            </p:nvSpPr>
            <p:spPr>
              <a:xfrm>
                <a:off x="5386794" y="3609559"/>
                <a:ext cx="974613" cy="1010402"/>
              </a:xfrm>
              <a:custGeom>
                <a:avLst/>
                <a:gdLst/>
                <a:ahLst/>
                <a:cxnLst/>
                <a:rect l="l" t="t" r="r" b="b"/>
                <a:pathLst>
                  <a:path w="276486" h="286639" extrusionOk="0">
                    <a:moveTo>
                      <a:pt x="271028" y="130482"/>
                    </a:moveTo>
                    <a:cubicBezTo>
                      <a:pt x="261979" y="102669"/>
                      <a:pt x="245120" y="78000"/>
                      <a:pt x="226165" y="55616"/>
                    </a:cubicBezTo>
                    <a:cubicBezTo>
                      <a:pt x="208449" y="34566"/>
                      <a:pt x="187875" y="14658"/>
                      <a:pt x="161871" y="5419"/>
                    </a:cubicBezTo>
                    <a:cubicBezTo>
                      <a:pt x="125677" y="-7440"/>
                      <a:pt x="83576" y="3514"/>
                      <a:pt x="54334" y="28470"/>
                    </a:cubicBezTo>
                    <a:cubicBezTo>
                      <a:pt x="25093" y="53425"/>
                      <a:pt x="8043" y="90477"/>
                      <a:pt x="2042" y="128387"/>
                    </a:cubicBezTo>
                    <a:cubicBezTo>
                      <a:pt x="-6816" y="184680"/>
                      <a:pt x="12996" y="250497"/>
                      <a:pt x="64431" y="274977"/>
                    </a:cubicBezTo>
                    <a:cubicBezTo>
                      <a:pt x="87100" y="285740"/>
                      <a:pt x="113008" y="287359"/>
                      <a:pt x="138154" y="286407"/>
                    </a:cubicBezTo>
                    <a:cubicBezTo>
                      <a:pt x="158347" y="285645"/>
                      <a:pt x="178826" y="283263"/>
                      <a:pt x="197304" y="274881"/>
                    </a:cubicBezTo>
                    <a:cubicBezTo>
                      <a:pt x="254550" y="248878"/>
                      <a:pt x="290840" y="191728"/>
                      <a:pt x="271028" y="130482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72" name="Google Shape;1372;p25"/>
              <p:cNvGrpSpPr/>
              <p:nvPr/>
            </p:nvGrpSpPr>
            <p:grpSpPr>
              <a:xfrm>
                <a:off x="5461831" y="3978101"/>
                <a:ext cx="796769" cy="586035"/>
                <a:chOff x="7170610" y="4004646"/>
                <a:chExt cx="225989" cy="166218"/>
              </a:xfrm>
            </p:grpSpPr>
            <p:sp>
              <p:nvSpPr>
                <p:cNvPr id="1373" name="Google Shape;1373;p25"/>
                <p:cNvSpPr/>
                <p:nvPr/>
              </p:nvSpPr>
              <p:spPr>
                <a:xfrm>
                  <a:off x="7170699" y="4004646"/>
                  <a:ext cx="225900" cy="165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900" h="165879" extrusionOk="0">
                      <a:moveTo>
                        <a:pt x="31057" y="51479"/>
                      </a:moveTo>
                      <a:cubicBezTo>
                        <a:pt x="31057" y="51479"/>
                        <a:pt x="-471" y="49098"/>
                        <a:pt x="5" y="81769"/>
                      </a:cubicBezTo>
                      <a:cubicBezTo>
                        <a:pt x="386" y="114440"/>
                        <a:pt x="43440" y="75768"/>
                        <a:pt x="59822" y="122060"/>
                      </a:cubicBezTo>
                      <a:cubicBezTo>
                        <a:pt x="76205" y="168256"/>
                        <a:pt x="116782" y="175495"/>
                        <a:pt x="168598" y="155111"/>
                      </a:cubicBezTo>
                      <a:cubicBezTo>
                        <a:pt x="220414" y="134823"/>
                        <a:pt x="241941" y="55480"/>
                        <a:pt x="212794" y="24047"/>
                      </a:cubicBezTo>
                      <a:cubicBezTo>
                        <a:pt x="183743" y="-7480"/>
                        <a:pt x="147834" y="-7861"/>
                        <a:pt x="128688" y="22047"/>
                      </a:cubicBezTo>
                      <a:cubicBezTo>
                        <a:pt x="109543" y="51956"/>
                        <a:pt x="86493" y="71863"/>
                        <a:pt x="31057" y="5157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4" name="Google Shape;1374;p25"/>
                <p:cNvSpPr/>
                <p:nvPr/>
              </p:nvSpPr>
              <p:spPr>
                <a:xfrm>
                  <a:off x="7170610" y="4057935"/>
                  <a:ext cx="225815" cy="112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815" h="112929" extrusionOk="0">
                      <a:moveTo>
                        <a:pt x="168592" y="102203"/>
                      </a:moveTo>
                      <a:cubicBezTo>
                        <a:pt x="116776" y="122492"/>
                        <a:pt x="76105" y="115348"/>
                        <a:pt x="59817" y="69151"/>
                      </a:cubicBezTo>
                      <a:cubicBezTo>
                        <a:pt x="43434" y="22955"/>
                        <a:pt x="381" y="61532"/>
                        <a:pt x="0" y="28861"/>
                      </a:cubicBezTo>
                      <a:cubicBezTo>
                        <a:pt x="0" y="23908"/>
                        <a:pt x="571" y="19812"/>
                        <a:pt x="1714" y="16383"/>
                      </a:cubicBezTo>
                      <a:cubicBezTo>
                        <a:pt x="10096" y="32385"/>
                        <a:pt x="45339" y="7049"/>
                        <a:pt x="59722" y="47816"/>
                      </a:cubicBezTo>
                      <a:cubicBezTo>
                        <a:pt x="76009" y="94012"/>
                        <a:pt x="116681" y="101251"/>
                        <a:pt x="168497" y="80867"/>
                      </a:cubicBezTo>
                      <a:cubicBezTo>
                        <a:pt x="200787" y="68199"/>
                        <a:pt x="221361" y="32671"/>
                        <a:pt x="225171" y="0"/>
                      </a:cubicBezTo>
                      <a:cubicBezTo>
                        <a:pt x="229933" y="36767"/>
                        <a:pt x="208026" y="86582"/>
                        <a:pt x="168497" y="102108"/>
                      </a:cubicBezTo>
                      <a:close/>
                    </a:path>
                  </a:pathLst>
                </a:custGeom>
                <a:solidFill>
                  <a:srgbClr val="282B35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5" name="Google Shape;1375;p25"/>
                <p:cNvSpPr/>
                <p:nvPr/>
              </p:nvSpPr>
              <p:spPr>
                <a:xfrm>
                  <a:off x="7220818" y="4026577"/>
                  <a:ext cx="159651" cy="107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651" h="107917" extrusionOk="0">
                      <a:moveTo>
                        <a:pt x="36564" y="51266"/>
                      </a:moveTo>
                      <a:cubicBezTo>
                        <a:pt x="50566" y="52314"/>
                        <a:pt x="64853" y="47456"/>
                        <a:pt x="75331" y="38217"/>
                      </a:cubicBezTo>
                      <a:cubicBezTo>
                        <a:pt x="85237" y="29454"/>
                        <a:pt x="91714" y="16976"/>
                        <a:pt x="102858" y="9832"/>
                      </a:cubicBezTo>
                      <a:cubicBezTo>
                        <a:pt x="107526" y="6784"/>
                        <a:pt x="112764" y="4879"/>
                        <a:pt x="118098" y="3069"/>
                      </a:cubicBezTo>
                      <a:cubicBezTo>
                        <a:pt x="122575" y="1545"/>
                        <a:pt x="127052" y="212"/>
                        <a:pt x="131719" y="22"/>
                      </a:cubicBezTo>
                      <a:cubicBezTo>
                        <a:pt x="138768" y="-264"/>
                        <a:pt x="145816" y="2307"/>
                        <a:pt x="150960" y="7070"/>
                      </a:cubicBezTo>
                      <a:cubicBezTo>
                        <a:pt x="156103" y="11832"/>
                        <a:pt x="159342" y="18595"/>
                        <a:pt x="159627" y="25644"/>
                      </a:cubicBezTo>
                      <a:cubicBezTo>
                        <a:pt x="159913" y="32311"/>
                        <a:pt x="157627" y="38788"/>
                        <a:pt x="156008" y="45170"/>
                      </a:cubicBezTo>
                      <a:cubicBezTo>
                        <a:pt x="154484" y="51171"/>
                        <a:pt x="153341" y="57267"/>
                        <a:pt x="151055" y="62982"/>
                      </a:cubicBezTo>
                      <a:cubicBezTo>
                        <a:pt x="144102" y="80508"/>
                        <a:pt x="127433" y="92128"/>
                        <a:pt x="110478" y="100224"/>
                      </a:cubicBezTo>
                      <a:cubicBezTo>
                        <a:pt x="102572" y="104035"/>
                        <a:pt x="94191" y="107368"/>
                        <a:pt x="85427" y="107844"/>
                      </a:cubicBezTo>
                      <a:cubicBezTo>
                        <a:pt x="69140" y="108797"/>
                        <a:pt x="54090" y="100224"/>
                        <a:pt x="40184" y="91652"/>
                      </a:cubicBezTo>
                      <a:cubicBezTo>
                        <a:pt x="33993" y="87842"/>
                        <a:pt x="27801" y="83937"/>
                        <a:pt x="22372" y="78984"/>
                      </a:cubicBezTo>
                      <a:cubicBezTo>
                        <a:pt x="17514" y="74507"/>
                        <a:pt x="13133" y="69554"/>
                        <a:pt x="7989" y="65172"/>
                      </a:cubicBezTo>
                      <a:cubicBezTo>
                        <a:pt x="4941" y="62601"/>
                        <a:pt x="-2012" y="57648"/>
                        <a:pt x="560" y="52980"/>
                      </a:cubicBezTo>
                      <a:cubicBezTo>
                        <a:pt x="5799" y="43360"/>
                        <a:pt x="28563" y="50504"/>
                        <a:pt x="36564" y="51076"/>
                      </a:cubicBez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76" name="Google Shape;1376;p25"/>
              <p:cNvGrpSpPr/>
              <p:nvPr/>
            </p:nvGrpSpPr>
            <p:grpSpPr>
              <a:xfrm>
                <a:off x="5374500" y="3612024"/>
                <a:ext cx="993090" cy="1016993"/>
                <a:chOff x="5374500" y="3612024"/>
                <a:chExt cx="993090" cy="1016993"/>
              </a:xfrm>
            </p:grpSpPr>
            <p:sp>
              <p:nvSpPr>
                <p:cNvPr id="1377" name="Google Shape;1377;p25"/>
                <p:cNvSpPr/>
                <p:nvPr/>
              </p:nvSpPr>
              <p:spPr>
                <a:xfrm>
                  <a:off x="5536960" y="3771135"/>
                  <a:ext cx="85802" cy="927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41" h="26320" extrusionOk="0">
                      <a:moveTo>
                        <a:pt x="21839" y="19313"/>
                      </a:moveTo>
                      <a:cubicBezTo>
                        <a:pt x="17743" y="25695"/>
                        <a:pt x="10123" y="28171"/>
                        <a:pt x="4789" y="24838"/>
                      </a:cubicBezTo>
                      <a:cubicBezTo>
                        <a:pt x="-545" y="21409"/>
                        <a:pt x="-1593" y="13503"/>
                        <a:pt x="2503" y="7026"/>
                      </a:cubicBezTo>
                      <a:cubicBezTo>
                        <a:pt x="6599" y="549"/>
                        <a:pt x="14219" y="-1832"/>
                        <a:pt x="19553" y="1501"/>
                      </a:cubicBezTo>
                      <a:cubicBezTo>
                        <a:pt x="24887" y="4930"/>
                        <a:pt x="25934" y="12836"/>
                        <a:pt x="21839" y="19313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8" name="Google Shape;1378;p25"/>
                <p:cNvSpPr/>
                <p:nvPr/>
              </p:nvSpPr>
              <p:spPr>
                <a:xfrm>
                  <a:off x="5750040" y="3673678"/>
                  <a:ext cx="58268" cy="66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30" h="18853" extrusionOk="0">
                      <a:moveTo>
                        <a:pt x="15695" y="6474"/>
                      </a:moveTo>
                      <a:cubicBezTo>
                        <a:pt x="17695" y="11427"/>
                        <a:pt x="15981" y="16761"/>
                        <a:pt x="11885" y="18380"/>
                      </a:cubicBezTo>
                      <a:cubicBezTo>
                        <a:pt x="7789" y="20000"/>
                        <a:pt x="2836" y="17333"/>
                        <a:pt x="836" y="12379"/>
                      </a:cubicBezTo>
                      <a:cubicBezTo>
                        <a:pt x="-1164" y="7426"/>
                        <a:pt x="550" y="2092"/>
                        <a:pt x="4646" y="473"/>
                      </a:cubicBezTo>
                      <a:cubicBezTo>
                        <a:pt x="8742" y="-1146"/>
                        <a:pt x="13695" y="1521"/>
                        <a:pt x="15695" y="6474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9" name="Google Shape;1379;p25"/>
                <p:cNvSpPr/>
                <p:nvPr/>
              </p:nvSpPr>
              <p:spPr>
                <a:xfrm>
                  <a:off x="5856833" y="3789201"/>
                  <a:ext cx="58268" cy="66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30" h="18853" extrusionOk="0">
                      <a:moveTo>
                        <a:pt x="15695" y="6474"/>
                      </a:moveTo>
                      <a:cubicBezTo>
                        <a:pt x="17695" y="11427"/>
                        <a:pt x="15981" y="16761"/>
                        <a:pt x="11885" y="18380"/>
                      </a:cubicBezTo>
                      <a:cubicBezTo>
                        <a:pt x="7789" y="20000"/>
                        <a:pt x="2836" y="17333"/>
                        <a:pt x="836" y="12379"/>
                      </a:cubicBezTo>
                      <a:cubicBezTo>
                        <a:pt x="-1164" y="7426"/>
                        <a:pt x="550" y="2092"/>
                        <a:pt x="4646" y="473"/>
                      </a:cubicBezTo>
                      <a:cubicBezTo>
                        <a:pt x="8742" y="-1146"/>
                        <a:pt x="13695" y="1521"/>
                        <a:pt x="15695" y="6474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0" name="Google Shape;1380;p25"/>
                <p:cNvSpPr/>
                <p:nvPr/>
              </p:nvSpPr>
              <p:spPr>
                <a:xfrm>
                  <a:off x="5558460" y="3630855"/>
                  <a:ext cx="136157" cy="1527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26" h="43334" extrusionOk="0">
                      <a:moveTo>
                        <a:pt x="36030" y="29668"/>
                      </a:moveTo>
                      <a:cubicBezTo>
                        <a:pt x="30696" y="40813"/>
                        <a:pt x="18884" y="46242"/>
                        <a:pt x="9645" y="41765"/>
                      </a:cubicBezTo>
                      <a:cubicBezTo>
                        <a:pt x="406" y="37288"/>
                        <a:pt x="-2737" y="24715"/>
                        <a:pt x="2597" y="13666"/>
                      </a:cubicBezTo>
                      <a:cubicBezTo>
                        <a:pt x="7931" y="2522"/>
                        <a:pt x="19742" y="-2907"/>
                        <a:pt x="28981" y="1570"/>
                      </a:cubicBezTo>
                      <a:cubicBezTo>
                        <a:pt x="38220" y="6046"/>
                        <a:pt x="41364" y="18619"/>
                        <a:pt x="36030" y="29668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1" name="Google Shape;1381;p25"/>
                <p:cNvSpPr/>
                <p:nvPr/>
              </p:nvSpPr>
              <p:spPr>
                <a:xfrm>
                  <a:off x="5949319" y="3783013"/>
                  <a:ext cx="148991" cy="175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67" h="49794" extrusionOk="0">
                      <a:moveTo>
                        <a:pt x="41374" y="19849"/>
                      </a:moveTo>
                      <a:cubicBezTo>
                        <a:pt x="44708" y="33279"/>
                        <a:pt x="38422" y="46519"/>
                        <a:pt x="27277" y="49281"/>
                      </a:cubicBezTo>
                      <a:cubicBezTo>
                        <a:pt x="16133" y="52043"/>
                        <a:pt x="4322" y="43376"/>
                        <a:pt x="893" y="29945"/>
                      </a:cubicBezTo>
                      <a:cubicBezTo>
                        <a:pt x="-2441" y="16515"/>
                        <a:pt x="3846" y="3275"/>
                        <a:pt x="14990" y="513"/>
                      </a:cubicBezTo>
                      <a:cubicBezTo>
                        <a:pt x="26134" y="-2249"/>
                        <a:pt x="37945" y="6419"/>
                        <a:pt x="41374" y="19849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2" name="Google Shape;1382;p25"/>
                <p:cNvSpPr/>
                <p:nvPr/>
              </p:nvSpPr>
              <p:spPr>
                <a:xfrm>
                  <a:off x="5812025" y="3612024"/>
                  <a:ext cx="96158" cy="113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79" h="32205" extrusionOk="0">
                      <a:moveTo>
                        <a:pt x="26689" y="12817"/>
                      </a:moveTo>
                      <a:cubicBezTo>
                        <a:pt x="28880" y="21484"/>
                        <a:pt x="24784" y="30057"/>
                        <a:pt x="17545" y="31867"/>
                      </a:cubicBezTo>
                      <a:cubicBezTo>
                        <a:pt x="10306" y="33677"/>
                        <a:pt x="2686" y="28057"/>
                        <a:pt x="590" y="19389"/>
                      </a:cubicBezTo>
                      <a:cubicBezTo>
                        <a:pt x="-1600" y="10721"/>
                        <a:pt x="2496" y="2149"/>
                        <a:pt x="9734" y="339"/>
                      </a:cubicBezTo>
                      <a:cubicBezTo>
                        <a:pt x="16973" y="-1471"/>
                        <a:pt x="24593" y="4149"/>
                        <a:pt x="26689" y="12817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3" name="Google Shape;1383;p25"/>
                <p:cNvSpPr/>
                <p:nvPr/>
              </p:nvSpPr>
              <p:spPr>
                <a:xfrm>
                  <a:off x="6271554" y="4109377"/>
                  <a:ext cx="96035" cy="113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44" h="32205" extrusionOk="0">
                      <a:moveTo>
                        <a:pt x="26654" y="12817"/>
                      </a:moveTo>
                      <a:cubicBezTo>
                        <a:pt x="28845" y="21485"/>
                        <a:pt x="24749" y="30057"/>
                        <a:pt x="17510" y="31867"/>
                      </a:cubicBezTo>
                      <a:cubicBezTo>
                        <a:pt x="10271" y="33677"/>
                        <a:pt x="2651" y="28057"/>
                        <a:pt x="556" y="19389"/>
                      </a:cubicBezTo>
                      <a:cubicBezTo>
                        <a:pt x="-1540" y="10721"/>
                        <a:pt x="2461" y="2149"/>
                        <a:pt x="9700" y="339"/>
                      </a:cubicBezTo>
                      <a:cubicBezTo>
                        <a:pt x="16939" y="-1471"/>
                        <a:pt x="24559" y="4149"/>
                        <a:pt x="26654" y="12817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4" name="Google Shape;1384;p25"/>
                <p:cNvSpPr/>
                <p:nvPr/>
              </p:nvSpPr>
              <p:spPr>
                <a:xfrm>
                  <a:off x="5697175" y="4035831"/>
                  <a:ext cx="96158" cy="113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79" h="32205" extrusionOk="0">
                      <a:moveTo>
                        <a:pt x="26689" y="12817"/>
                      </a:moveTo>
                      <a:cubicBezTo>
                        <a:pt x="28879" y="21485"/>
                        <a:pt x="24784" y="30057"/>
                        <a:pt x="17545" y="31867"/>
                      </a:cubicBezTo>
                      <a:cubicBezTo>
                        <a:pt x="10306" y="33677"/>
                        <a:pt x="2686" y="28057"/>
                        <a:pt x="590" y="19389"/>
                      </a:cubicBezTo>
                      <a:cubicBezTo>
                        <a:pt x="-1600" y="10721"/>
                        <a:pt x="2495" y="2149"/>
                        <a:pt x="9734" y="339"/>
                      </a:cubicBezTo>
                      <a:cubicBezTo>
                        <a:pt x="16973" y="-1471"/>
                        <a:pt x="24593" y="4149"/>
                        <a:pt x="26689" y="12817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5" name="Google Shape;1385;p25"/>
                <p:cNvSpPr/>
                <p:nvPr/>
              </p:nvSpPr>
              <p:spPr>
                <a:xfrm>
                  <a:off x="6202373" y="4213819"/>
                  <a:ext cx="96035" cy="113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44" h="32205" extrusionOk="0">
                      <a:moveTo>
                        <a:pt x="26654" y="12817"/>
                      </a:moveTo>
                      <a:cubicBezTo>
                        <a:pt x="28845" y="21485"/>
                        <a:pt x="24749" y="30057"/>
                        <a:pt x="17510" y="31867"/>
                      </a:cubicBezTo>
                      <a:cubicBezTo>
                        <a:pt x="10271" y="33677"/>
                        <a:pt x="2651" y="28057"/>
                        <a:pt x="556" y="19389"/>
                      </a:cubicBezTo>
                      <a:cubicBezTo>
                        <a:pt x="-1540" y="10721"/>
                        <a:pt x="2461" y="2149"/>
                        <a:pt x="9700" y="339"/>
                      </a:cubicBezTo>
                      <a:cubicBezTo>
                        <a:pt x="16939" y="-1471"/>
                        <a:pt x="24559" y="4149"/>
                        <a:pt x="26654" y="12817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6" name="Google Shape;1386;p25"/>
                <p:cNvSpPr/>
                <p:nvPr/>
              </p:nvSpPr>
              <p:spPr>
                <a:xfrm>
                  <a:off x="5885906" y="4092587"/>
                  <a:ext cx="96158" cy="113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79" h="32205" extrusionOk="0">
                      <a:moveTo>
                        <a:pt x="26689" y="12817"/>
                      </a:moveTo>
                      <a:cubicBezTo>
                        <a:pt x="28880" y="21485"/>
                        <a:pt x="24784" y="30057"/>
                        <a:pt x="17545" y="31867"/>
                      </a:cubicBezTo>
                      <a:cubicBezTo>
                        <a:pt x="10306" y="33677"/>
                        <a:pt x="2686" y="28057"/>
                        <a:pt x="590" y="19389"/>
                      </a:cubicBezTo>
                      <a:cubicBezTo>
                        <a:pt x="-1600" y="10721"/>
                        <a:pt x="2495" y="2149"/>
                        <a:pt x="9734" y="339"/>
                      </a:cubicBezTo>
                      <a:cubicBezTo>
                        <a:pt x="16973" y="-1471"/>
                        <a:pt x="24593" y="4149"/>
                        <a:pt x="26689" y="12817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7" name="Google Shape;1387;p25"/>
                <p:cNvSpPr/>
                <p:nvPr/>
              </p:nvSpPr>
              <p:spPr>
                <a:xfrm>
                  <a:off x="5632764" y="4386282"/>
                  <a:ext cx="120872" cy="145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90" h="41338" extrusionOk="0">
                      <a:moveTo>
                        <a:pt x="34290" y="20669"/>
                      </a:moveTo>
                      <a:cubicBezTo>
                        <a:pt x="34290" y="32084"/>
                        <a:pt x="26614" y="41338"/>
                        <a:pt x="17145" y="41338"/>
                      </a:cubicBezTo>
                      <a:cubicBezTo>
                        <a:pt x="7676" y="41338"/>
                        <a:pt x="0" y="32084"/>
                        <a:pt x="0" y="20669"/>
                      </a:cubicBezTo>
                      <a:cubicBezTo>
                        <a:pt x="0" y="9254"/>
                        <a:pt x="7676" y="0"/>
                        <a:pt x="17145" y="0"/>
                      </a:cubicBezTo>
                      <a:cubicBezTo>
                        <a:pt x="26614" y="0"/>
                        <a:pt x="34290" y="9254"/>
                        <a:pt x="34290" y="20669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8" name="Google Shape;1388;p25"/>
                <p:cNvSpPr/>
                <p:nvPr/>
              </p:nvSpPr>
              <p:spPr>
                <a:xfrm>
                  <a:off x="5479030" y="4020586"/>
                  <a:ext cx="100917" cy="109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29" h="31025" extrusionOk="0">
                      <a:moveTo>
                        <a:pt x="25697" y="22761"/>
                      </a:moveTo>
                      <a:cubicBezTo>
                        <a:pt x="20935" y="30286"/>
                        <a:pt x="11886" y="33239"/>
                        <a:pt x="5600" y="29238"/>
                      </a:cubicBezTo>
                      <a:cubicBezTo>
                        <a:pt x="-687" y="25238"/>
                        <a:pt x="-1830" y="15903"/>
                        <a:pt x="2933" y="8283"/>
                      </a:cubicBezTo>
                      <a:cubicBezTo>
                        <a:pt x="7695" y="663"/>
                        <a:pt x="16744" y="-2194"/>
                        <a:pt x="23030" y="1806"/>
                      </a:cubicBezTo>
                      <a:cubicBezTo>
                        <a:pt x="29317" y="5806"/>
                        <a:pt x="30460" y="15141"/>
                        <a:pt x="25697" y="22761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9" name="Google Shape;1389;p25"/>
                <p:cNvSpPr/>
                <p:nvPr/>
              </p:nvSpPr>
              <p:spPr>
                <a:xfrm>
                  <a:off x="5602524" y="4101000"/>
                  <a:ext cx="63485" cy="752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10" h="21335" extrusionOk="0">
                      <a:moveTo>
                        <a:pt x="17625" y="8525"/>
                      </a:moveTo>
                      <a:cubicBezTo>
                        <a:pt x="19054" y="14240"/>
                        <a:pt x="16387" y="19860"/>
                        <a:pt x="11625" y="21098"/>
                      </a:cubicBezTo>
                      <a:cubicBezTo>
                        <a:pt x="6862" y="22336"/>
                        <a:pt x="1814" y="18621"/>
                        <a:pt x="385" y="12811"/>
                      </a:cubicBezTo>
                      <a:cubicBezTo>
                        <a:pt x="-1044" y="7096"/>
                        <a:pt x="1623" y="1476"/>
                        <a:pt x="6386" y="238"/>
                      </a:cubicBezTo>
                      <a:cubicBezTo>
                        <a:pt x="11148" y="-1000"/>
                        <a:pt x="16197" y="2715"/>
                        <a:pt x="17625" y="8525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0" name="Google Shape;1390;p25"/>
                <p:cNvSpPr/>
                <p:nvPr/>
              </p:nvSpPr>
              <p:spPr>
                <a:xfrm>
                  <a:off x="5766194" y="3806822"/>
                  <a:ext cx="41077" cy="48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53" h="13714" extrusionOk="0">
                      <a:moveTo>
                        <a:pt x="11399" y="5476"/>
                      </a:moveTo>
                      <a:cubicBezTo>
                        <a:pt x="12351" y="9191"/>
                        <a:pt x="10542" y="12810"/>
                        <a:pt x="7494" y="13572"/>
                      </a:cubicBezTo>
                      <a:cubicBezTo>
                        <a:pt x="4446" y="14334"/>
                        <a:pt x="1112" y="11953"/>
                        <a:pt x="255" y="8238"/>
                      </a:cubicBezTo>
                      <a:cubicBezTo>
                        <a:pt x="-698" y="4523"/>
                        <a:pt x="1112" y="904"/>
                        <a:pt x="4160" y="142"/>
                      </a:cubicBezTo>
                      <a:cubicBezTo>
                        <a:pt x="7208" y="-620"/>
                        <a:pt x="10542" y="1761"/>
                        <a:pt x="11399" y="5476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1" name="Google Shape;1391;p25"/>
                <p:cNvSpPr/>
                <p:nvPr/>
              </p:nvSpPr>
              <p:spPr>
                <a:xfrm>
                  <a:off x="6268920" y="4020406"/>
                  <a:ext cx="41077" cy="48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53" h="13714" extrusionOk="0">
                      <a:moveTo>
                        <a:pt x="11399" y="5476"/>
                      </a:moveTo>
                      <a:cubicBezTo>
                        <a:pt x="12351" y="9191"/>
                        <a:pt x="10542" y="12810"/>
                        <a:pt x="7494" y="13572"/>
                      </a:cubicBezTo>
                      <a:cubicBezTo>
                        <a:pt x="4446" y="14334"/>
                        <a:pt x="1112" y="11953"/>
                        <a:pt x="255" y="8238"/>
                      </a:cubicBezTo>
                      <a:cubicBezTo>
                        <a:pt x="-698" y="4523"/>
                        <a:pt x="1112" y="904"/>
                        <a:pt x="4160" y="142"/>
                      </a:cubicBezTo>
                      <a:cubicBezTo>
                        <a:pt x="7208" y="-620"/>
                        <a:pt x="10542" y="1761"/>
                        <a:pt x="11399" y="5476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2" name="Google Shape;1392;p25"/>
                <p:cNvSpPr/>
                <p:nvPr/>
              </p:nvSpPr>
              <p:spPr>
                <a:xfrm>
                  <a:off x="5626823" y="3879402"/>
                  <a:ext cx="40749" cy="48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0" h="13786" extrusionOk="0">
                      <a:moveTo>
                        <a:pt x="11495" y="7560"/>
                      </a:moveTo>
                      <a:cubicBezTo>
                        <a:pt x="11019" y="11370"/>
                        <a:pt x="8066" y="14132"/>
                        <a:pt x="4923" y="13751"/>
                      </a:cubicBezTo>
                      <a:cubicBezTo>
                        <a:pt x="1780" y="13370"/>
                        <a:pt x="-411" y="9941"/>
                        <a:pt x="65" y="6226"/>
                      </a:cubicBezTo>
                      <a:cubicBezTo>
                        <a:pt x="541" y="2416"/>
                        <a:pt x="3494" y="-346"/>
                        <a:pt x="6637" y="35"/>
                      </a:cubicBezTo>
                      <a:cubicBezTo>
                        <a:pt x="9781" y="416"/>
                        <a:pt x="11971" y="3845"/>
                        <a:pt x="11495" y="7560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3" name="Google Shape;1393;p25"/>
                <p:cNvSpPr/>
                <p:nvPr/>
              </p:nvSpPr>
              <p:spPr>
                <a:xfrm>
                  <a:off x="5577795" y="4496643"/>
                  <a:ext cx="40749" cy="48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0" h="13786" extrusionOk="0">
                      <a:moveTo>
                        <a:pt x="11495" y="7560"/>
                      </a:moveTo>
                      <a:cubicBezTo>
                        <a:pt x="11019" y="11370"/>
                        <a:pt x="8066" y="14132"/>
                        <a:pt x="4923" y="13751"/>
                      </a:cubicBezTo>
                      <a:cubicBezTo>
                        <a:pt x="1779" y="13370"/>
                        <a:pt x="-411" y="9941"/>
                        <a:pt x="65" y="6226"/>
                      </a:cubicBezTo>
                      <a:cubicBezTo>
                        <a:pt x="541" y="2416"/>
                        <a:pt x="3494" y="-346"/>
                        <a:pt x="6637" y="35"/>
                      </a:cubicBezTo>
                      <a:cubicBezTo>
                        <a:pt x="9780" y="416"/>
                        <a:pt x="11971" y="3845"/>
                        <a:pt x="11495" y="7560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4" name="Google Shape;1394;p25"/>
                <p:cNvSpPr/>
                <p:nvPr/>
              </p:nvSpPr>
              <p:spPr>
                <a:xfrm>
                  <a:off x="6010300" y="3691945"/>
                  <a:ext cx="27389" cy="29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0" h="8491" extrusionOk="0">
                      <a:moveTo>
                        <a:pt x="6933" y="2245"/>
                      </a:moveTo>
                      <a:cubicBezTo>
                        <a:pt x="8267" y="4246"/>
                        <a:pt x="7981" y="6817"/>
                        <a:pt x="6267" y="7960"/>
                      </a:cubicBezTo>
                      <a:cubicBezTo>
                        <a:pt x="4552" y="9103"/>
                        <a:pt x="2171" y="8341"/>
                        <a:pt x="837" y="6246"/>
                      </a:cubicBezTo>
                      <a:cubicBezTo>
                        <a:pt x="-496" y="4150"/>
                        <a:pt x="-210" y="1674"/>
                        <a:pt x="1504" y="531"/>
                      </a:cubicBezTo>
                      <a:cubicBezTo>
                        <a:pt x="3219" y="-612"/>
                        <a:pt x="5600" y="150"/>
                        <a:pt x="6933" y="2245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5" name="Google Shape;1395;p25"/>
                <p:cNvSpPr/>
                <p:nvPr/>
              </p:nvSpPr>
              <p:spPr>
                <a:xfrm>
                  <a:off x="6010300" y="4536202"/>
                  <a:ext cx="27389" cy="29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0" h="8491" extrusionOk="0">
                      <a:moveTo>
                        <a:pt x="6933" y="2245"/>
                      </a:moveTo>
                      <a:cubicBezTo>
                        <a:pt x="8267" y="4246"/>
                        <a:pt x="7981" y="6817"/>
                        <a:pt x="6267" y="7960"/>
                      </a:cubicBezTo>
                      <a:cubicBezTo>
                        <a:pt x="4552" y="9103"/>
                        <a:pt x="2171" y="8341"/>
                        <a:pt x="837" y="6246"/>
                      </a:cubicBezTo>
                      <a:cubicBezTo>
                        <a:pt x="-496" y="4150"/>
                        <a:pt x="-210" y="1674"/>
                        <a:pt x="1504" y="531"/>
                      </a:cubicBezTo>
                      <a:cubicBezTo>
                        <a:pt x="3219" y="-612"/>
                        <a:pt x="5600" y="150"/>
                        <a:pt x="6933" y="2245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6" name="Google Shape;1396;p25"/>
                <p:cNvSpPr/>
                <p:nvPr/>
              </p:nvSpPr>
              <p:spPr>
                <a:xfrm>
                  <a:off x="5910191" y="3936198"/>
                  <a:ext cx="29804" cy="27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5" h="7761" extrusionOk="0">
                      <a:moveTo>
                        <a:pt x="5990" y="690"/>
                      </a:moveTo>
                      <a:cubicBezTo>
                        <a:pt x="8085" y="1833"/>
                        <a:pt x="9038" y="4214"/>
                        <a:pt x="8085" y="6024"/>
                      </a:cubicBezTo>
                      <a:cubicBezTo>
                        <a:pt x="7133" y="7834"/>
                        <a:pt x="4561" y="8310"/>
                        <a:pt x="2466" y="7072"/>
                      </a:cubicBezTo>
                      <a:cubicBezTo>
                        <a:pt x="370" y="5929"/>
                        <a:pt x="-582" y="3547"/>
                        <a:pt x="370" y="1738"/>
                      </a:cubicBezTo>
                      <a:cubicBezTo>
                        <a:pt x="1323" y="-72"/>
                        <a:pt x="3894" y="-548"/>
                        <a:pt x="5990" y="690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7" name="Google Shape;1397;p25"/>
                <p:cNvSpPr/>
                <p:nvPr/>
              </p:nvSpPr>
              <p:spPr>
                <a:xfrm>
                  <a:off x="6020006" y="4245828"/>
                  <a:ext cx="29804" cy="27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5" h="7761" extrusionOk="0">
                      <a:moveTo>
                        <a:pt x="5990" y="690"/>
                      </a:moveTo>
                      <a:cubicBezTo>
                        <a:pt x="8085" y="1833"/>
                        <a:pt x="9038" y="4214"/>
                        <a:pt x="8085" y="6024"/>
                      </a:cubicBezTo>
                      <a:cubicBezTo>
                        <a:pt x="7133" y="7834"/>
                        <a:pt x="4561" y="8310"/>
                        <a:pt x="2466" y="7072"/>
                      </a:cubicBezTo>
                      <a:cubicBezTo>
                        <a:pt x="370" y="5929"/>
                        <a:pt x="-582" y="3547"/>
                        <a:pt x="370" y="1738"/>
                      </a:cubicBezTo>
                      <a:cubicBezTo>
                        <a:pt x="1322" y="-72"/>
                        <a:pt x="3894" y="-548"/>
                        <a:pt x="5990" y="690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8" name="Google Shape;1398;p25"/>
                <p:cNvSpPr/>
                <p:nvPr/>
              </p:nvSpPr>
              <p:spPr>
                <a:xfrm>
                  <a:off x="6052527" y="4101000"/>
                  <a:ext cx="63485" cy="752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10" h="21335" extrusionOk="0">
                      <a:moveTo>
                        <a:pt x="17625" y="8525"/>
                      </a:moveTo>
                      <a:cubicBezTo>
                        <a:pt x="19054" y="14240"/>
                        <a:pt x="16387" y="19860"/>
                        <a:pt x="11625" y="21098"/>
                      </a:cubicBezTo>
                      <a:cubicBezTo>
                        <a:pt x="6862" y="22336"/>
                        <a:pt x="1814" y="18621"/>
                        <a:pt x="385" y="12811"/>
                      </a:cubicBezTo>
                      <a:cubicBezTo>
                        <a:pt x="-1044" y="7001"/>
                        <a:pt x="1623" y="1476"/>
                        <a:pt x="6386" y="238"/>
                      </a:cubicBezTo>
                      <a:cubicBezTo>
                        <a:pt x="11148" y="-1000"/>
                        <a:pt x="16197" y="2715"/>
                        <a:pt x="17625" y="8525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9" name="Google Shape;1399;p25"/>
                <p:cNvSpPr/>
                <p:nvPr/>
              </p:nvSpPr>
              <p:spPr>
                <a:xfrm>
                  <a:off x="5374500" y="4128648"/>
                  <a:ext cx="63485" cy="74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10" h="21272" extrusionOk="0">
                      <a:moveTo>
                        <a:pt x="17625" y="12780"/>
                      </a:moveTo>
                      <a:cubicBezTo>
                        <a:pt x="16197" y="18495"/>
                        <a:pt x="11149" y="22209"/>
                        <a:pt x="6386" y="21066"/>
                      </a:cubicBezTo>
                      <a:cubicBezTo>
                        <a:pt x="1624" y="19923"/>
                        <a:pt x="-1044" y="14208"/>
                        <a:pt x="385" y="8493"/>
                      </a:cubicBezTo>
                      <a:cubicBezTo>
                        <a:pt x="1814" y="2778"/>
                        <a:pt x="6862" y="-936"/>
                        <a:pt x="11625" y="207"/>
                      </a:cubicBezTo>
                      <a:cubicBezTo>
                        <a:pt x="16387" y="1350"/>
                        <a:pt x="19054" y="7065"/>
                        <a:pt x="17625" y="12780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0" name="Google Shape;1400;p25"/>
                <p:cNvSpPr/>
                <p:nvPr/>
              </p:nvSpPr>
              <p:spPr>
                <a:xfrm>
                  <a:off x="5846333" y="4298911"/>
                  <a:ext cx="63485" cy="74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10" h="21273" extrusionOk="0">
                      <a:moveTo>
                        <a:pt x="17625" y="12780"/>
                      </a:moveTo>
                      <a:cubicBezTo>
                        <a:pt x="16197" y="18495"/>
                        <a:pt x="11148" y="22209"/>
                        <a:pt x="6386" y="21066"/>
                      </a:cubicBezTo>
                      <a:cubicBezTo>
                        <a:pt x="1623" y="19923"/>
                        <a:pt x="-1044" y="14208"/>
                        <a:pt x="385" y="8493"/>
                      </a:cubicBezTo>
                      <a:cubicBezTo>
                        <a:pt x="1814" y="2778"/>
                        <a:pt x="6862" y="-936"/>
                        <a:pt x="11625" y="207"/>
                      </a:cubicBezTo>
                      <a:cubicBezTo>
                        <a:pt x="16387" y="1350"/>
                        <a:pt x="19054" y="7065"/>
                        <a:pt x="17625" y="12780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1" name="Google Shape;1401;p25"/>
                <p:cNvSpPr/>
                <p:nvPr/>
              </p:nvSpPr>
              <p:spPr>
                <a:xfrm>
                  <a:off x="5444781" y="3893110"/>
                  <a:ext cx="106949" cy="1225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40" h="34774" extrusionOk="0">
                      <a:moveTo>
                        <a:pt x="28839" y="22912"/>
                      </a:moveTo>
                      <a:cubicBezTo>
                        <a:pt x="25124" y="32056"/>
                        <a:pt x="16075" y="36914"/>
                        <a:pt x="8551" y="33866"/>
                      </a:cubicBezTo>
                      <a:cubicBezTo>
                        <a:pt x="1026" y="30818"/>
                        <a:pt x="-2117" y="21007"/>
                        <a:pt x="1502" y="11863"/>
                      </a:cubicBezTo>
                      <a:cubicBezTo>
                        <a:pt x="5217" y="2719"/>
                        <a:pt x="14266" y="-2139"/>
                        <a:pt x="21790" y="909"/>
                      </a:cubicBezTo>
                      <a:cubicBezTo>
                        <a:pt x="29315" y="3957"/>
                        <a:pt x="32458" y="13768"/>
                        <a:pt x="28839" y="22912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2" name="Google Shape;1402;p25"/>
                <p:cNvSpPr/>
                <p:nvPr/>
              </p:nvSpPr>
              <p:spPr>
                <a:xfrm>
                  <a:off x="6148169" y="3842435"/>
                  <a:ext cx="107943" cy="122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22" h="34660" extrusionOk="0">
                      <a:moveTo>
                        <a:pt x="28789" y="11282"/>
                      </a:moveTo>
                      <a:cubicBezTo>
                        <a:pt x="32790" y="20235"/>
                        <a:pt x="30027" y="30237"/>
                        <a:pt x="22598" y="33570"/>
                      </a:cubicBezTo>
                      <a:cubicBezTo>
                        <a:pt x="15168" y="36904"/>
                        <a:pt x="5834" y="32332"/>
                        <a:pt x="1833" y="23379"/>
                      </a:cubicBezTo>
                      <a:cubicBezTo>
                        <a:pt x="-2167" y="14425"/>
                        <a:pt x="595" y="4424"/>
                        <a:pt x="8024" y="1090"/>
                      </a:cubicBezTo>
                      <a:cubicBezTo>
                        <a:pt x="15454" y="-2244"/>
                        <a:pt x="24788" y="2328"/>
                        <a:pt x="28789" y="11282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3" name="Google Shape;1403;p25"/>
                <p:cNvSpPr/>
                <p:nvPr/>
              </p:nvSpPr>
              <p:spPr>
                <a:xfrm>
                  <a:off x="5499204" y="4274122"/>
                  <a:ext cx="105570" cy="1245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49" h="35335" extrusionOk="0">
                      <a:moveTo>
                        <a:pt x="29310" y="14096"/>
                      </a:moveTo>
                      <a:cubicBezTo>
                        <a:pt x="31691" y="23621"/>
                        <a:pt x="27214" y="32955"/>
                        <a:pt x="19308" y="34956"/>
                      </a:cubicBezTo>
                      <a:cubicBezTo>
                        <a:pt x="11403" y="36956"/>
                        <a:pt x="3021" y="30860"/>
                        <a:pt x="639" y="21239"/>
                      </a:cubicBezTo>
                      <a:cubicBezTo>
                        <a:pt x="-1742" y="11714"/>
                        <a:pt x="2735" y="2380"/>
                        <a:pt x="10640" y="380"/>
                      </a:cubicBezTo>
                      <a:cubicBezTo>
                        <a:pt x="18546" y="-1620"/>
                        <a:pt x="26928" y="4476"/>
                        <a:pt x="29310" y="14096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4" name="Google Shape;1404;p25"/>
                <p:cNvSpPr/>
                <p:nvPr/>
              </p:nvSpPr>
              <p:spPr>
                <a:xfrm>
                  <a:off x="5766977" y="4473296"/>
                  <a:ext cx="131817" cy="155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95" h="44176" extrusionOk="0">
                      <a:moveTo>
                        <a:pt x="36609" y="17612"/>
                      </a:moveTo>
                      <a:cubicBezTo>
                        <a:pt x="39561" y="29518"/>
                        <a:pt x="33942" y="41234"/>
                        <a:pt x="24131" y="43710"/>
                      </a:cubicBezTo>
                      <a:cubicBezTo>
                        <a:pt x="14225" y="46187"/>
                        <a:pt x="3747" y="38567"/>
                        <a:pt x="794" y="26565"/>
                      </a:cubicBezTo>
                      <a:cubicBezTo>
                        <a:pt x="-2158" y="14659"/>
                        <a:pt x="3366" y="2943"/>
                        <a:pt x="13272" y="467"/>
                      </a:cubicBezTo>
                      <a:cubicBezTo>
                        <a:pt x="23178" y="-2010"/>
                        <a:pt x="33656" y="5610"/>
                        <a:pt x="36609" y="17612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5" name="Google Shape;1405;p25"/>
                <p:cNvSpPr/>
                <p:nvPr/>
              </p:nvSpPr>
              <p:spPr>
                <a:xfrm>
                  <a:off x="6063703" y="4338935"/>
                  <a:ext cx="148582" cy="174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51" h="49433" extrusionOk="0">
                      <a:moveTo>
                        <a:pt x="41030" y="30384"/>
                      </a:moveTo>
                      <a:cubicBezTo>
                        <a:pt x="37316" y="43624"/>
                        <a:pt x="25314" y="51911"/>
                        <a:pt x="14265" y="48767"/>
                      </a:cubicBezTo>
                      <a:cubicBezTo>
                        <a:pt x="3216" y="45624"/>
                        <a:pt x="-2594" y="32384"/>
                        <a:pt x="1121" y="19049"/>
                      </a:cubicBezTo>
                      <a:cubicBezTo>
                        <a:pt x="4835" y="5810"/>
                        <a:pt x="16837" y="-2477"/>
                        <a:pt x="27886" y="666"/>
                      </a:cubicBezTo>
                      <a:cubicBezTo>
                        <a:pt x="38935" y="3809"/>
                        <a:pt x="44745" y="17049"/>
                        <a:pt x="41030" y="30384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6" name="Google Shape;1406;p25"/>
                <p:cNvSpPr/>
                <p:nvPr/>
              </p:nvSpPr>
              <p:spPr>
                <a:xfrm>
                  <a:off x="5738602" y="3954225"/>
                  <a:ext cx="96035" cy="113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44" h="32205" extrusionOk="0">
                      <a:moveTo>
                        <a:pt x="26654" y="12817"/>
                      </a:moveTo>
                      <a:cubicBezTo>
                        <a:pt x="28845" y="21484"/>
                        <a:pt x="24749" y="30057"/>
                        <a:pt x="17510" y="31867"/>
                      </a:cubicBezTo>
                      <a:cubicBezTo>
                        <a:pt x="10271" y="33676"/>
                        <a:pt x="2651" y="28057"/>
                        <a:pt x="556" y="19389"/>
                      </a:cubicBezTo>
                      <a:cubicBezTo>
                        <a:pt x="-1540" y="10721"/>
                        <a:pt x="2461" y="2149"/>
                        <a:pt x="9700" y="339"/>
                      </a:cubicBezTo>
                      <a:cubicBezTo>
                        <a:pt x="16939" y="-1471"/>
                        <a:pt x="24559" y="4149"/>
                        <a:pt x="26654" y="12817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7" name="Google Shape;1407;p25"/>
                <p:cNvSpPr/>
                <p:nvPr/>
              </p:nvSpPr>
              <p:spPr>
                <a:xfrm>
                  <a:off x="5697242" y="4236507"/>
                  <a:ext cx="56407" cy="678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02" h="19240" extrusionOk="0">
                      <a:moveTo>
                        <a:pt x="16002" y="9620"/>
                      </a:moveTo>
                      <a:cubicBezTo>
                        <a:pt x="16002" y="14954"/>
                        <a:pt x="12383" y="19240"/>
                        <a:pt x="8001" y="19240"/>
                      </a:cubicBezTo>
                      <a:cubicBezTo>
                        <a:pt x="3620" y="19240"/>
                        <a:pt x="0" y="14954"/>
                        <a:pt x="0" y="9620"/>
                      </a:cubicBezTo>
                      <a:cubicBezTo>
                        <a:pt x="0" y="4286"/>
                        <a:pt x="3620" y="0"/>
                        <a:pt x="8001" y="0"/>
                      </a:cubicBezTo>
                      <a:cubicBezTo>
                        <a:pt x="12383" y="0"/>
                        <a:pt x="16002" y="4286"/>
                        <a:pt x="16002" y="9620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8" name="Google Shape;1408;p25"/>
                <p:cNvSpPr/>
                <p:nvPr/>
              </p:nvSpPr>
              <p:spPr>
                <a:xfrm>
                  <a:off x="5976231" y="4388006"/>
                  <a:ext cx="42124" cy="48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0" h="13690" extrusionOk="0">
                      <a:moveTo>
                        <a:pt x="11357" y="4654"/>
                      </a:moveTo>
                      <a:cubicBezTo>
                        <a:pt x="12786" y="8274"/>
                        <a:pt x="11548" y="12084"/>
                        <a:pt x="8595" y="13322"/>
                      </a:cubicBezTo>
                      <a:cubicBezTo>
                        <a:pt x="5642" y="14560"/>
                        <a:pt x="2023" y="12560"/>
                        <a:pt x="594" y="9036"/>
                      </a:cubicBezTo>
                      <a:cubicBezTo>
                        <a:pt x="-835" y="5416"/>
                        <a:pt x="403" y="1606"/>
                        <a:pt x="3356" y="368"/>
                      </a:cubicBezTo>
                      <a:cubicBezTo>
                        <a:pt x="6309" y="-870"/>
                        <a:pt x="9928" y="1130"/>
                        <a:pt x="11357" y="4654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409" name="Google Shape;1409;p25"/>
              <p:cNvSpPr/>
              <p:nvPr/>
            </p:nvSpPr>
            <p:spPr>
              <a:xfrm>
                <a:off x="5459723" y="3641518"/>
                <a:ext cx="420853" cy="424812"/>
              </a:xfrm>
              <a:custGeom>
                <a:avLst/>
                <a:gdLst/>
                <a:ahLst/>
                <a:cxnLst/>
                <a:rect l="l" t="t" r="r" b="b"/>
                <a:pathLst>
                  <a:path w="119391" h="120514" extrusionOk="0">
                    <a:moveTo>
                      <a:pt x="28594" y="29732"/>
                    </a:moveTo>
                    <a:cubicBezTo>
                      <a:pt x="11545" y="44591"/>
                      <a:pt x="-552" y="66213"/>
                      <a:pt x="19" y="88882"/>
                    </a:cubicBezTo>
                    <a:cubicBezTo>
                      <a:pt x="305" y="99931"/>
                      <a:pt x="4401" y="111838"/>
                      <a:pt x="14021" y="117172"/>
                    </a:cubicBezTo>
                    <a:cubicBezTo>
                      <a:pt x="18974" y="119839"/>
                      <a:pt x="24689" y="120505"/>
                      <a:pt x="30309" y="120505"/>
                    </a:cubicBezTo>
                    <a:cubicBezTo>
                      <a:pt x="62599" y="120982"/>
                      <a:pt x="94603" y="103360"/>
                      <a:pt x="111462" y="75738"/>
                    </a:cubicBezTo>
                    <a:cubicBezTo>
                      <a:pt x="114891" y="70118"/>
                      <a:pt x="117748" y="64117"/>
                      <a:pt x="118891" y="57545"/>
                    </a:cubicBezTo>
                    <a:cubicBezTo>
                      <a:pt x="120892" y="45448"/>
                      <a:pt x="116605" y="33161"/>
                      <a:pt x="111081" y="22207"/>
                    </a:cubicBezTo>
                    <a:cubicBezTo>
                      <a:pt x="107556" y="15159"/>
                      <a:pt x="102794" y="6491"/>
                      <a:pt x="96031" y="2110"/>
                    </a:cubicBezTo>
                    <a:cubicBezTo>
                      <a:pt x="89078" y="-2462"/>
                      <a:pt x="83458" y="1443"/>
                      <a:pt x="76219" y="4015"/>
                    </a:cubicBezTo>
                    <a:cubicBezTo>
                      <a:pt x="59074" y="10015"/>
                      <a:pt x="42501" y="17635"/>
                      <a:pt x="28785" y="29637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10" name="Google Shape;1410;p25"/>
            <p:cNvGrpSpPr/>
            <p:nvPr/>
          </p:nvGrpSpPr>
          <p:grpSpPr>
            <a:xfrm flipH="1">
              <a:off x="228590" y="676737"/>
              <a:ext cx="205329" cy="202746"/>
              <a:chOff x="6764282" y="3352482"/>
              <a:chExt cx="142126" cy="140338"/>
            </a:xfrm>
          </p:grpSpPr>
          <p:sp>
            <p:nvSpPr>
              <p:cNvPr id="1411" name="Google Shape;1411;p25"/>
              <p:cNvSpPr/>
              <p:nvPr/>
            </p:nvSpPr>
            <p:spPr>
              <a:xfrm>
                <a:off x="6764282" y="3352482"/>
                <a:ext cx="142030" cy="140338"/>
              </a:xfrm>
              <a:custGeom>
                <a:avLst/>
                <a:gdLst/>
                <a:ahLst/>
                <a:cxnLst/>
                <a:rect l="l" t="t" r="r" b="b"/>
                <a:pathLst>
                  <a:path w="142030" h="140338" extrusionOk="0">
                    <a:moveTo>
                      <a:pt x="107623" y="110903"/>
                    </a:moveTo>
                    <a:cubicBezTo>
                      <a:pt x="94669" y="113760"/>
                      <a:pt x="88192" y="123666"/>
                      <a:pt x="80001" y="122047"/>
                    </a:cubicBezTo>
                    <a:cubicBezTo>
                      <a:pt x="71714" y="120428"/>
                      <a:pt x="60284" y="119571"/>
                      <a:pt x="50378" y="132334"/>
                    </a:cubicBezTo>
                    <a:cubicBezTo>
                      <a:pt x="40472" y="145098"/>
                      <a:pt x="34662" y="139859"/>
                      <a:pt x="36281" y="135287"/>
                    </a:cubicBezTo>
                    <a:cubicBezTo>
                      <a:pt x="37900" y="130715"/>
                      <a:pt x="57522" y="112427"/>
                      <a:pt x="52283" y="105093"/>
                    </a:cubicBezTo>
                    <a:cubicBezTo>
                      <a:pt x="47044" y="97663"/>
                      <a:pt x="41901" y="95282"/>
                      <a:pt x="38281" y="86900"/>
                    </a:cubicBezTo>
                    <a:cubicBezTo>
                      <a:pt x="34662" y="78518"/>
                      <a:pt x="21898" y="74898"/>
                      <a:pt x="11992" y="72041"/>
                    </a:cubicBezTo>
                    <a:cubicBezTo>
                      <a:pt x="1991" y="69183"/>
                      <a:pt x="-3248" y="62421"/>
                      <a:pt x="2182" y="59373"/>
                    </a:cubicBezTo>
                    <a:cubicBezTo>
                      <a:pt x="2372" y="59277"/>
                      <a:pt x="2563" y="59182"/>
                      <a:pt x="2848" y="59087"/>
                    </a:cubicBezTo>
                    <a:cubicBezTo>
                      <a:pt x="8754" y="56896"/>
                      <a:pt x="22279" y="64230"/>
                      <a:pt x="26470" y="60230"/>
                    </a:cubicBezTo>
                    <a:cubicBezTo>
                      <a:pt x="30947" y="55944"/>
                      <a:pt x="32947" y="44799"/>
                      <a:pt x="39901" y="39275"/>
                    </a:cubicBezTo>
                    <a:cubicBezTo>
                      <a:pt x="46854" y="33750"/>
                      <a:pt x="47521" y="29273"/>
                      <a:pt x="41805" y="17177"/>
                    </a:cubicBezTo>
                    <a:cubicBezTo>
                      <a:pt x="36186" y="5080"/>
                      <a:pt x="38758" y="-1302"/>
                      <a:pt x="43806" y="222"/>
                    </a:cubicBezTo>
                    <a:cubicBezTo>
                      <a:pt x="48949" y="1746"/>
                      <a:pt x="50664" y="20701"/>
                      <a:pt x="59522" y="27178"/>
                    </a:cubicBezTo>
                    <a:cubicBezTo>
                      <a:pt x="67904" y="33465"/>
                      <a:pt x="80191" y="32798"/>
                      <a:pt x="82572" y="11748"/>
                    </a:cubicBezTo>
                    <a:cubicBezTo>
                      <a:pt x="82858" y="9176"/>
                      <a:pt x="85906" y="7842"/>
                      <a:pt x="88097" y="9462"/>
                    </a:cubicBezTo>
                    <a:cubicBezTo>
                      <a:pt x="89716" y="10700"/>
                      <a:pt x="91526" y="13367"/>
                      <a:pt x="92860" y="18606"/>
                    </a:cubicBezTo>
                    <a:cubicBezTo>
                      <a:pt x="96670" y="32702"/>
                      <a:pt x="97527" y="39275"/>
                      <a:pt x="108480" y="47562"/>
                    </a:cubicBezTo>
                    <a:cubicBezTo>
                      <a:pt x="119434" y="55848"/>
                      <a:pt x="134579" y="50324"/>
                      <a:pt x="140294" y="55467"/>
                    </a:cubicBezTo>
                    <a:cubicBezTo>
                      <a:pt x="141056" y="56134"/>
                      <a:pt x="141628" y="56896"/>
                      <a:pt x="141818" y="57563"/>
                    </a:cubicBezTo>
                    <a:cubicBezTo>
                      <a:pt x="143437" y="61849"/>
                      <a:pt x="135436" y="65564"/>
                      <a:pt x="130483" y="68040"/>
                    </a:cubicBezTo>
                    <a:cubicBezTo>
                      <a:pt x="124673" y="70898"/>
                      <a:pt x="110481" y="87090"/>
                      <a:pt x="120387" y="99473"/>
                    </a:cubicBezTo>
                    <a:cubicBezTo>
                      <a:pt x="130293" y="111855"/>
                      <a:pt x="140770" y="122523"/>
                      <a:pt x="135532" y="129667"/>
                    </a:cubicBezTo>
                    <a:cubicBezTo>
                      <a:pt x="130293" y="136716"/>
                      <a:pt x="120577" y="107950"/>
                      <a:pt x="107623" y="1109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2" name="Google Shape;1412;p25"/>
              <p:cNvSpPr/>
              <p:nvPr/>
            </p:nvSpPr>
            <p:spPr>
              <a:xfrm>
                <a:off x="6764282" y="3410140"/>
                <a:ext cx="142126" cy="82680"/>
              </a:xfrm>
              <a:custGeom>
                <a:avLst/>
                <a:gdLst/>
                <a:ahLst/>
                <a:cxnLst/>
                <a:rect l="l" t="t" r="r" b="b"/>
                <a:pathLst>
                  <a:path w="142126" h="82680" extrusionOk="0">
                    <a:moveTo>
                      <a:pt x="107623" y="53245"/>
                    </a:moveTo>
                    <a:cubicBezTo>
                      <a:pt x="94669" y="56102"/>
                      <a:pt x="88192" y="66008"/>
                      <a:pt x="80001" y="64389"/>
                    </a:cubicBezTo>
                    <a:cubicBezTo>
                      <a:pt x="71714" y="62770"/>
                      <a:pt x="60284" y="61913"/>
                      <a:pt x="50378" y="74676"/>
                    </a:cubicBezTo>
                    <a:cubicBezTo>
                      <a:pt x="40472" y="87439"/>
                      <a:pt x="34662" y="82201"/>
                      <a:pt x="36281" y="77629"/>
                    </a:cubicBezTo>
                    <a:cubicBezTo>
                      <a:pt x="37900" y="73057"/>
                      <a:pt x="57522" y="54769"/>
                      <a:pt x="52283" y="47434"/>
                    </a:cubicBezTo>
                    <a:cubicBezTo>
                      <a:pt x="47044" y="40005"/>
                      <a:pt x="41901" y="37624"/>
                      <a:pt x="38281" y="29242"/>
                    </a:cubicBezTo>
                    <a:cubicBezTo>
                      <a:pt x="34662" y="20860"/>
                      <a:pt x="21898" y="17240"/>
                      <a:pt x="11992" y="14383"/>
                    </a:cubicBezTo>
                    <a:cubicBezTo>
                      <a:pt x="1991" y="11525"/>
                      <a:pt x="-3248" y="4763"/>
                      <a:pt x="2182" y="1714"/>
                    </a:cubicBezTo>
                    <a:cubicBezTo>
                      <a:pt x="2372" y="1619"/>
                      <a:pt x="2563" y="1524"/>
                      <a:pt x="2848" y="1429"/>
                    </a:cubicBezTo>
                    <a:cubicBezTo>
                      <a:pt x="3325" y="2000"/>
                      <a:pt x="3801" y="2476"/>
                      <a:pt x="4372" y="2953"/>
                    </a:cubicBezTo>
                    <a:cubicBezTo>
                      <a:pt x="9706" y="7525"/>
                      <a:pt x="17136" y="8096"/>
                      <a:pt x="23899" y="9620"/>
                    </a:cubicBezTo>
                    <a:cubicBezTo>
                      <a:pt x="32280" y="11430"/>
                      <a:pt x="40282" y="14859"/>
                      <a:pt x="48187" y="18193"/>
                    </a:cubicBezTo>
                    <a:cubicBezTo>
                      <a:pt x="54093" y="20669"/>
                      <a:pt x="60189" y="23431"/>
                      <a:pt x="64094" y="28480"/>
                    </a:cubicBezTo>
                    <a:cubicBezTo>
                      <a:pt x="68571" y="34290"/>
                      <a:pt x="70380" y="43339"/>
                      <a:pt x="77524" y="45244"/>
                    </a:cubicBezTo>
                    <a:cubicBezTo>
                      <a:pt x="82477" y="46482"/>
                      <a:pt x="87335" y="43434"/>
                      <a:pt x="91431" y="40481"/>
                    </a:cubicBezTo>
                    <a:cubicBezTo>
                      <a:pt x="96288" y="37052"/>
                      <a:pt x="101242" y="33433"/>
                      <a:pt x="103813" y="28099"/>
                    </a:cubicBezTo>
                    <a:cubicBezTo>
                      <a:pt x="105528" y="24384"/>
                      <a:pt x="105909" y="20193"/>
                      <a:pt x="107909" y="16573"/>
                    </a:cubicBezTo>
                    <a:cubicBezTo>
                      <a:pt x="110671" y="11621"/>
                      <a:pt x="116101" y="8858"/>
                      <a:pt x="121435" y="6667"/>
                    </a:cubicBezTo>
                    <a:cubicBezTo>
                      <a:pt x="127912" y="4000"/>
                      <a:pt x="134865" y="1238"/>
                      <a:pt x="141913" y="0"/>
                    </a:cubicBezTo>
                    <a:cubicBezTo>
                      <a:pt x="143533" y="4286"/>
                      <a:pt x="135532" y="8001"/>
                      <a:pt x="130579" y="10477"/>
                    </a:cubicBezTo>
                    <a:cubicBezTo>
                      <a:pt x="124768" y="13335"/>
                      <a:pt x="110576" y="29527"/>
                      <a:pt x="120482" y="41910"/>
                    </a:cubicBezTo>
                    <a:cubicBezTo>
                      <a:pt x="130388" y="54292"/>
                      <a:pt x="140866" y="64960"/>
                      <a:pt x="135627" y="72104"/>
                    </a:cubicBezTo>
                    <a:cubicBezTo>
                      <a:pt x="130388" y="79153"/>
                      <a:pt x="120672" y="50387"/>
                      <a:pt x="107719" y="53340"/>
                    </a:cubicBezTo>
                    <a:close/>
                  </a:path>
                </a:pathLst>
              </a:custGeom>
              <a:solidFill>
                <a:srgbClr val="282B3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3" name="Google Shape;1413;p25"/>
              <p:cNvSpPr/>
              <p:nvPr/>
            </p:nvSpPr>
            <p:spPr>
              <a:xfrm>
                <a:off x="6804850" y="3384214"/>
                <a:ext cx="71272" cy="55499"/>
              </a:xfrm>
              <a:custGeom>
                <a:avLst/>
                <a:gdLst/>
                <a:ahLst/>
                <a:cxnLst/>
                <a:rect l="l" t="t" r="r" b="b"/>
                <a:pathLst>
                  <a:path w="71272" h="55499" extrusionOk="0">
                    <a:moveTo>
                      <a:pt x="57245" y="11638"/>
                    </a:moveTo>
                    <a:cubicBezTo>
                      <a:pt x="55150" y="7352"/>
                      <a:pt x="53149" y="2399"/>
                      <a:pt x="48768" y="589"/>
                    </a:cubicBezTo>
                    <a:cubicBezTo>
                      <a:pt x="45529" y="-649"/>
                      <a:pt x="41910" y="208"/>
                      <a:pt x="38767" y="1827"/>
                    </a:cubicBezTo>
                    <a:cubicBezTo>
                      <a:pt x="35814" y="3351"/>
                      <a:pt x="32861" y="5447"/>
                      <a:pt x="29527" y="5447"/>
                    </a:cubicBezTo>
                    <a:cubicBezTo>
                      <a:pt x="26670" y="5447"/>
                      <a:pt x="24003" y="3828"/>
                      <a:pt x="21431" y="2685"/>
                    </a:cubicBezTo>
                    <a:cubicBezTo>
                      <a:pt x="18764" y="1446"/>
                      <a:pt x="15621" y="684"/>
                      <a:pt x="13144" y="2113"/>
                    </a:cubicBezTo>
                    <a:cubicBezTo>
                      <a:pt x="10668" y="3637"/>
                      <a:pt x="9811" y="6780"/>
                      <a:pt x="9049" y="9543"/>
                    </a:cubicBezTo>
                    <a:cubicBezTo>
                      <a:pt x="7525" y="14686"/>
                      <a:pt x="5048" y="19639"/>
                      <a:pt x="1048" y="23354"/>
                    </a:cubicBezTo>
                    <a:cubicBezTo>
                      <a:pt x="571" y="23830"/>
                      <a:pt x="95" y="24211"/>
                      <a:pt x="0" y="24878"/>
                    </a:cubicBezTo>
                    <a:cubicBezTo>
                      <a:pt x="0" y="25164"/>
                      <a:pt x="0" y="25449"/>
                      <a:pt x="0" y="25640"/>
                    </a:cubicBezTo>
                    <a:cubicBezTo>
                      <a:pt x="762" y="29545"/>
                      <a:pt x="3810" y="32593"/>
                      <a:pt x="7239" y="34593"/>
                    </a:cubicBezTo>
                    <a:cubicBezTo>
                      <a:pt x="10668" y="36594"/>
                      <a:pt x="14478" y="37641"/>
                      <a:pt x="18288" y="38880"/>
                    </a:cubicBezTo>
                    <a:cubicBezTo>
                      <a:pt x="22003" y="40118"/>
                      <a:pt x="25813" y="41737"/>
                      <a:pt x="28575" y="44499"/>
                    </a:cubicBezTo>
                    <a:cubicBezTo>
                      <a:pt x="30480" y="46404"/>
                      <a:pt x="31813" y="48690"/>
                      <a:pt x="33528" y="50786"/>
                    </a:cubicBezTo>
                    <a:cubicBezTo>
                      <a:pt x="35242" y="52881"/>
                      <a:pt x="37338" y="54786"/>
                      <a:pt x="39909" y="55358"/>
                    </a:cubicBezTo>
                    <a:cubicBezTo>
                      <a:pt x="42386" y="55834"/>
                      <a:pt x="44958" y="55072"/>
                      <a:pt x="47053" y="53643"/>
                    </a:cubicBezTo>
                    <a:cubicBezTo>
                      <a:pt x="49149" y="52310"/>
                      <a:pt x="50863" y="50405"/>
                      <a:pt x="52483" y="48500"/>
                    </a:cubicBezTo>
                    <a:cubicBezTo>
                      <a:pt x="57436" y="42880"/>
                      <a:pt x="62198" y="37927"/>
                      <a:pt x="68675" y="34117"/>
                    </a:cubicBezTo>
                    <a:cubicBezTo>
                      <a:pt x="75628" y="29926"/>
                      <a:pt x="66770" y="25068"/>
                      <a:pt x="63627" y="21449"/>
                    </a:cubicBezTo>
                    <a:cubicBezTo>
                      <a:pt x="61055" y="18496"/>
                      <a:pt x="58959" y="15162"/>
                      <a:pt x="57150" y="11638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14" name="Google Shape;1414;p25"/>
            <p:cNvGrpSpPr/>
            <p:nvPr/>
          </p:nvGrpSpPr>
          <p:grpSpPr>
            <a:xfrm>
              <a:off x="574675" y="99016"/>
              <a:ext cx="277136" cy="259151"/>
              <a:chOff x="6176908" y="3529710"/>
              <a:chExt cx="218303" cy="204152"/>
            </a:xfrm>
          </p:grpSpPr>
          <p:sp>
            <p:nvSpPr>
              <p:cNvPr id="1415" name="Google Shape;1415;p25"/>
              <p:cNvSpPr/>
              <p:nvPr/>
            </p:nvSpPr>
            <p:spPr>
              <a:xfrm>
                <a:off x="6176908" y="3529710"/>
                <a:ext cx="218229" cy="204152"/>
              </a:xfrm>
              <a:custGeom>
                <a:avLst/>
                <a:gdLst/>
                <a:ahLst/>
                <a:cxnLst/>
                <a:rect l="l" t="t" r="r" b="b"/>
                <a:pathLst>
                  <a:path w="218229" h="204152" extrusionOk="0">
                    <a:moveTo>
                      <a:pt x="203412" y="178181"/>
                    </a:moveTo>
                    <a:cubicBezTo>
                      <a:pt x="173123" y="215710"/>
                      <a:pt x="106352" y="212185"/>
                      <a:pt x="54251" y="170085"/>
                    </a:cubicBezTo>
                    <a:cubicBezTo>
                      <a:pt x="2149" y="128080"/>
                      <a:pt x="-15472" y="63500"/>
                      <a:pt x="14817" y="25972"/>
                    </a:cubicBezTo>
                    <a:cubicBezTo>
                      <a:pt x="45107" y="-11557"/>
                      <a:pt x="111877" y="-8033"/>
                      <a:pt x="163979" y="34068"/>
                    </a:cubicBezTo>
                    <a:cubicBezTo>
                      <a:pt x="216080" y="76073"/>
                      <a:pt x="233702" y="140653"/>
                      <a:pt x="203412" y="17818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6" name="Google Shape;1416;p25"/>
              <p:cNvSpPr/>
              <p:nvPr/>
            </p:nvSpPr>
            <p:spPr>
              <a:xfrm>
                <a:off x="6176978" y="3590734"/>
                <a:ext cx="218233" cy="143096"/>
              </a:xfrm>
              <a:custGeom>
                <a:avLst/>
                <a:gdLst/>
                <a:ahLst/>
                <a:cxnLst/>
                <a:rect l="l" t="t" r="r" b="b"/>
                <a:pathLst>
                  <a:path w="218233" h="143096" extrusionOk="0">
                    <a:moveTo>
                      <a:pt x="203342" y="117158"/>
                    </a:moveTo>
                    <a:cubicBezTo>
                      <a:pt x="173053" y="154686"/>
                      <a:pt x="106282" y="151067"/>
                      <a:pt x="54181" y="109061"/>
                    </a:cubicBezTo>
                    <a:cubicBezTo>
                      <a:pt x="16081" y="78296"/>
                      <a:pt x="-3636" y="35528"/>
                      <a:pt x="555" y="0"/>
                    </a:cubicBezTo>
                    <a:cubicBezTo>
                      <a:pt x="7508" y="26384"/>
                      <a:pt x="25034" y="53340"/>
                      <a:pt x="51418" y="74581"/>
                    </a:cubicBezTo>
                    <a:cubicBezTo>
                      <a:pt x="103520" y="116586"/>
                      <a:pt x="170290" y="120206"/>
                      <a:pt x="200580" y="82677"/>
                    </a:cubicBezTo>
                    <a:cubicBezTo>
                      <a:pt x="208676" y="72676"/>
                      <a:pt x="213343" y="60674"/>
                      <a:pt x="214867" y="47720"/>
                    </a:cubicBezTo>
                    <a:cubicBezTo>
                      <a:pt x="221630" y="73438"/>
                      <a:pt x="218392" y="98584"/>
                      <a:pt x="203437" y="11715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7" name="Google Shape;1417;p25"/>
              <p:cNvSpPr/>
              <p:nvPr/>
            </p:nvSpPr>
            <p:spPr>
              <a:xfrm>
                <a:off x="6225102" y="3555498"/>
                <a:ext cx="142334" cy="127240"/>
              </a:xfrm>
              <a:custGeom>
                <a:avLst/>
                <a:gdLst/>
                <a:ahLst/>
                <a:cxnLst/>
                <a:rect l="l" t="t" r="r" b="b"/>
                <a:pathLst>
                  <a:path w="142334" h="127240" extrusionOk="0">
                    <a:moveTo>
                      <a:pt x="136073" y="116008"/>
                    </a:moveTo>
                    <a:cubicBezTo>
                      <a:pt x="119976" y="135915"/>
                      <a:pt x="77875" y="128676"/>
                      <a:pt x="42061" y="99720"/>
                    </a:cubicBezTo>
                    <a:cubicBezTo>
                      <a:pt x="6247" y="70764"/>
                      <a:pt x="-9850" y="31140"/>
                      <a:pt x="6247" y="11233"/>
                    </a:cubicBezTo>
                    <a:cubicBezTo>
                      <a:pt x="22344" y="-8675"/>
                      <a:pt x="64445" y="-1436"/>
                      <a:pt x="100259" y="27520"/>
                    </a:cubicBezTo>
                    <a:cubicBezTo>
                      <a:pt x="136168" y="56476"/>
                      <a:pt x="152170" y="96100"/>
                      <a:pt x="136073" y="116008"/>
                    </a:cubicBezTo>
                    <a:close/>
                  </a:path>
                </a:pathLst>
              </a:custGeom>
              <a:solidFill>
                <a:srgbClr val="282B3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8" name="Google Shape;1418;p25"/>
              <p:cNvSpPr/>
              <p:nvPr/>
            </p:nvSpPr>
            <p:spPr>
              <a:xfrm>
                <a:off x="6230700" y="3569009"/>
                <a:ext cx="123122" cy="110029"/>
              </a:xfrm>
              <a:custGeom>
                <a:avLst/>
                <a:gdLst/>
                <a:ahLst/>
                <a:cxnLst/>
                <a:rect l="l" t="t" r="r" b="b"/>
                <a:pathLst>
                  <a:path w="123122" h="110029" extrusionOk="0">
                    <a:moveTo>
                      <a:pt x="117711" y="100306"/>
                    </a:moveTo>
                    <a:cubicBezTo>
                      <a:pt x="103805" y="117546"/>
                      <a:pt x="67419" y="111260"/>
                      <a:pt x="36367" y="86209"/>
                    </a:cubicBezTo>
                    <a:cubicBezTo>
                      <a:pt x="5316" y="61158"/>
                      <a:pt x="-8495" y="26964"/>
                      <a:pt x="5411" y="9723"/>
                    </a:cubicBezTo>
                    <a:cubicBezTo>
                      <a:pt x="19318" y="-7517"/>
                      <a:pt x="55703" y="-1230"/>
                      <a:pt x="86755" y="23820"/>
                    </a:cubicBezTo>
                    <a:cubicBezTo>
                      <a:pt x="117806" y="48871"/>
                      <a:pt x="131617" y="83066"/>
                      <a:pt x="117711" y="10030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9" name="Google Shape;1419;p25"/>
              <p:cNvSpPr/>
              <p:nvPr/>
            </p:nvSpPr>
            <p:spPr>
              <a:xfrm>
                <a:off x="6190372" y="3543704"/>
                <a:ext cx="46442" cy="103736"/>
              </a:xfrm>
              <a:custGeom>
                <a:avLst/>
                <a:gdLst/>
                <a:ahLst/>
                <a:cxnLst/>
                <a:rect l="l" t="t" r="r" b="b"/>
                <a:pathLst>
                  <a:path w="46442" h="103736" extrusionOk="0">
                    <a:moveTo>
                      <a:pt x="15355" y="15026"/>
                    </a:moveTo>
                    <a:cubicBezTo>
                      <a:pt x="8497" y="21122"/>
                      <a:pt x="2877" y="29028"/>
                      <a:pt x="877" y="37982"/>
                    </a:cubicBezTo>
                    <a:cubicBezTo>
                      <a:pt x="-837" y="45411"/>
                      <a:pt x="115" y="53317"/>
                      <a:pt x="2401" y="60556"/>
                    </a:cubicBezTo>
                    <a:cubicBezTo>
                      <a:pt x="4687" y="67795"/>
                      <a:pt x="8402" y="74653"/>
                      <a:pt x="12402" y="81130"/>
                    </a:cubicBezTo>
                    <a:cubicBezTo>
                      <a:pt x="16975" y="88559"/>
                      <a:pt x="22118" y="95894"/>
                      <a:pt x="29071" y="101037"/>
                    </a:cubicBezTo>
                    <a:cubicBezTo>
                      <a:pt x="30500" y="102085"/>
                      <a:pt x="32119" y="103133"/>
                      <a:pt x="33929" y="103514"/>
                    </a:cubicBezTo>
                    <a:cubicBezTo>
                      <a:pt x="39073" y="104752"/>
                      <a:pt x="44311" y="100656"/>
                      <a:pt x="45835" y="95608"/>
                    </a:cubicBezTo>
                    <a:cubicBezTo>
                      <a:pt x="47359" y="90560"/>
                      <a:pt x="45835" y="85035"/>
                      <a:pt x="43264" y="80463"/>
                    </a:cubicBezTo>
                    <a:cubicBezTo>
                      <a:pt x="40692" y="75891"/>
                      <a:pt x="37263" y="71891"/>
                      <a:pt x="34405" y="67414"/>
                    </a:cubicBezTo>
                    <a:cubicBezTo>
                      <a:pt x="26881" y="55793"/>
                      <a:pt x="24118" y="41125"/>
                      <a:pt x="26785" y="27599"/>
                    </a:cubicBezTo>
                    <a:cubicBezTo>
                      <a:pt x="27642" y="23313"/>
                      <a:pt x="29071" y="19027"/>
                      <a:pt x="31643" y="15407"/>
                    </a:cubicBezTo>
                    <a:cubicBezTo>
                      <a:pt x="33739" y="12550"/>
                      <a:pt x="36406" y="10169"/>
                      <a:pt x="39073" y="7787"/>
                    </a:cubicBezTo>
                    <a:cubicBezTo>
                      <a:pt x="40882" y="6168"/>
                      <a:pt x="43835" y="2739"/>
                      <a:pt x="40977" y="548"/>
                    </a:cubicBezTo>
                    <a:cubicBezTo>
                      <a:pt x="38882" y="-1071"/>
                      <a:pt x="35929" y="1310"/>
                      <a:pt x="34024" y="2358"/>
                    </a:cubicBezTo>
                    <a:cubicBezTo>
                      <a:pt x="27452" y="5978"/>
                      <a:pt x="20975" y="9883"/>
                      <a:pt x="15355" y="14931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0" name="Google Shape;1420;p25"/>
              <p:cNvSpPr/>
              <p:nvPr/>
            </p:nvSpPr>
            <p:spPr>
              <a:xfrm>
                <a:off x="6236295" y="3650605"/>
                <a:ext cx="22931" cy="20615"/>
              </a:xfrm>
              <a:custGeom>
                <a:avLst/>
                <a:gdLst/>
                <a:ahLst/>
                <a:cxnLst/>
                <a:rect l="l" t="t" r="r" b="b"/>
                <a:pathLst>
                  <a:path w="22931" h="20615" extrusionOk="0">
                    <a:moveTo>
                      <a:pt x="19724" y="7280"/>
                    </a:moveTo>
                    <a:cubicBezTo>
                      <a:pt x="20962" y="8233"/>
                      <a:pt x="22200" y="9280"/>
                      <a:pt x="22676" y="10709"/>
                    </a:cubicBezTo>
                    <a:cubicBezTo>
                      <a:pt x="23153" y="12043"/>
                      <a:pt x="22867" y="13471"/>
                      <a:pt x="22581" y="14805"/>
                    </a:cubicBezTo>
                    <a:cubicBezTo>
                      <a:pt x="22105" y="16805"/>
                      <a:pt x="21248" y="18996"/>
                      <a:pt x="19343" y="19948"/>
                    </a:cubicBezTo>
                    <a:cubicBezTo>
                      <a:pt x="18200" y="20520"/>
                      <a:pt x="16866" y="20615"/>
                      <a:pt x="15628" y="20615"/>
                    </a:cubicBezTo>
                    <a:cubicBezTo>
                      <a:pt x="12009" y="20615"/>
                      <a:pt x="8199" y="20139"/>
                      <a:pt x="5436" y="17948"/>
                    </a:cubicBezTo>
                    <a:cubicBezTo>
                      <a:pt x="4008" y="16805"/>
                      <a:pt x="2865" y="15281"/>
                      <a:pt x="1912" y="13662"/>
                    </a:cubicBezTo>
                    <a:cubicBezTo>
                      <a:pt x="769" y="11757"/>
                      <a:pt x="-88" y="9661"/>
                      <a:pt x="7" y="7566"/>
                    </a:cubicBezTo>
                    <a:cubicBezTo>
                      <a:pt x="293" y="4327"/>
                      <a:pt x="4389" y="422"/>
                      <a:pt x="7722" y="41"/>
                    </a:cubicBezTo>
                    <a:cubicBezTo>
                      <a:pt x="12009" y="-530"/>
                      <a:pt x="16771" y="4994"/>
                      <a:pt x="19724" y="7375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1" name="Google Shape;1421;p25"/>
              <p:cNvSpPr/>
              <p:nvPr/>
            </p:nvSpPr>
            <p:spPr>
              <a:xfrm>
                <a:off x="6281546" y="3547776"/>
                <a:ext cx="94202" cy="85343"/>
              </a:xfrm>
              <a:custGeom>
                <a:avLst/>
                <a:gdLst/>
                <a:ahLst/>
                <a:cxnLst/>
                <a:rect l="l" t="t" r="r" b="b"/>
                <a:pathLst>
                  <a:path w="94202" h="85343" extrusionOk="0">
                    <a:moveTo>
                      <a:pt x="0" y="0"/>
                    </a:moveTo>
                    <a:cubicBezTo>
                      <a:pt x="0" y="0"/>
                      <a:pt x="68580" y="19717"/>
                      <a:pt x="94202" y="85344"/>
                    </a:cubicBezTo>
                    <a:cubicBezTo>
                      <a:pt x="94202" y="85344"/>
                      <a:pt x="83153" y="16764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7"/>
          <p:cNvPicPr preferRelativeResize="0"/>
          <p:nvPr/>
        </p:nvPicPr>
        <p:blipFill rotWithShape="1">
          <a:blip r:embed="rId2">
            <a:alphaModFix amt="10000"/>
          </a:blip>
          <a:srcRect l="109" t="7891" r="99" b="7891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7"/>
          <p:cNvSpPr txBox="1">
            <a:spLocks noGrp="1"/>
          </p:cNvSpPr>
          <p:nvPr>
            <p:ph type="body" idx="1"/>
          </p:nvPr>
        </p:nvSpPr>
        <p:spPr>
          <a:xfrm>
            <a:off x="4572000" y="2492287"/>
            <a:ext cx="3276000" cy="207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16" name="Google Shape;316;p7"/>
          <p:cNvSpPr txBox="1">
            <a:spLocks noGrp="1"/>
          </p:cNvSpPr>
          <p:nvPr>
            <p:ph type="title"/>
          </p:nvPr>
        </p:nvSpPr>
        <p:spPr>
          <a:xfrm>
            <a:off x="4572000" y="1907513"/>
            <a:ext cx="3276000" cy="58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7"/>
          <p:cNvSpPr>
            <a:spLocks noGrp="1"/>
          </p:cNvSpPr>
          <p:nvPr>
            <p:ph type="pic" idx="2"/>
          </p:nvPr>
        </p:nvSpPr>
        <p:spPr>
          <a:xfrm>
            <a:off x="0" y="0"/>
            <a:ext cx="4118700" cy="51435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318" name="Google Shape;318;p7"/>
          <p:cNvGrpSpPr/>
          <p:nvPr/>
        </p:nvGrpSpPr>
        <p:grpSpPr>
          <a:xfrm>
            <a:off x="6107631" y="102518"/>
            <a:ext cx="1218221" cy="721373"/>
            <a:chOff x="6107631" y="102518"/>
            <a:chExt cx="1218221" cy="721373"/>
          </a:xfrm>
        </p:grpSpPr>
        <p:grpSp>
          <p:nvGrpSpPr>
            <p:cNvPr id="319" name="Google Shape;319;p7"/>
            <p:cNvGrpSpPr/>
            <p:nvPr/>
          </p:nvGrpSpPr>
          <p:grpSpPr>
            <a:xfrm rot="2269445">
              <a:off x="6568146" y="200535"/>
              <a:ext cx="499658" cy="525339"/>
              <a:chOff x="4031320" y="751698"/>
              <a:chExt cx="532701" cy="560081"/>
            </a:xfrm>
          </p:grpSpPr>
          <p:sp>
            <p:nvSpPr>
              <p:cNvPr id="320" name="Google Shape;320;p7"/>
              <p:cNvSpPr/>
              <p:nvPr/>
            </p:nvSpPr>
            <p:spPr>
              <a:xfrm>
                <a:off x="4031320" y="751698"/>
                <a:ext cx="532701" cy="560081"/>
              </a:xfrm>
              <a:custGeom>
                <a:avLst/>
                <a:gdLst/>
                <a:ahLst/>
                <a:cxnLst/>
                <a:rect l="l" t="t" r="r" b="b"/>
                <a:pathLst>
                  <a:path w="293904" h="309010" extrusionOk="0">
                    <a:moveTo>
                      <a:pt x="63078" y="25444"/>
                    </a:moveTo>
                    <a:cubicBezTo>
                      <a:pt x="40123" y="45161"/>
                      <a:pt x="25264" y="72783"/>
                      <a:pt x="14406" y="100977"/>
                    </a:cubicBezTo>
                    <a:cubicBezTo>
                      <a:pt x="4309" y="126981"/>
                      <a:pt x="-2930" y="154984"/>
                      <a:pt x="1166" y="182607"/>
                    </a:cubicBezTo>
                    <a:cubicBezTo>
                      <a:pt x="6024" y="215087"/>
                      <a:pt x="26502" y="243948"/>
                      <a:pt x="52791" y="263760"/>
                    </a:cubicBezTo>
                    <a:cubicBezTo>
                      <a:pt x="78985" y="283572"/>
                      <a:pt x="110608" y="295097"/>
                      <a:pt x="142612" y="302717"/>
                    </a:cubicBezTo>
                    <a:cubicBezTo>
                      <a:pt x="174997" y="310432"/>
                      <a:pt x="211192" y="313766"/>
                      <a:pt x="239672" y="296526"/>
                    </a:cubicBezTo>
                    <a:cubicBezTo>
                      <a:pt x="259198" y="284715"/>
                      <a:pt x="272438" y="264712"/>
                      <a:pt x="281010" y="243567"/>
                    </a:cubicBezTo>
                    <a:cubicBezTo>
                      <a:pt x="300727" y="195084"/>
                      <a:pt x="297679" y="137839"/>
                      <a:pt x="272914" y="91738"/>
                    </a:cubicBezTo>
                    <a:cubicBezTo>
                      <a:pt x="235386" y="21825"/>
                      <a:pt x="132896" y="-34754"/>
                      <a:pt x="63078" y="2544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7"/>
              <p:cNvSpPr/>
              <p:nvPr/>
            </p:nvSpPr>
            <p:spPr>
              <a:xfrm>
                <a:off x="4081704" y="790262"/>
                <a:ext cx="450067" cy="484904"/>
              </a:xfrm>
              <a:custGeom>
                <a:avLst/>
                <a:gdLst/>
                <a:ahLst/>
                <a:cxnLst/>
                <a:rect l="l" t="t" r="r" b="b"/>
                <a:pathLst>
                  <a:path w="248313" h="267533" extrusionOk="0">
                    <a:moveTo>
                      <a:pt x="98337" y="267534"/>
                    </a:moveTo>
                    <a:lnTo>
                      <a:pt x="58618" y="243817"/>
                    </a:lnTo>
                    <a:cubicBezTo>
                      <a:pt x="50045" y="238673"/>
                      <a:pt x="40806" y="232863"/>
                      <a:pt x="37377" y="223433"/>
                    </a:cubicBezTo>
                    <a:cubicBezTo>
                      <a:pt x="34996" y="216956"/>
                      <a:pt x="35662" y="209241"/>
                      <a:pt x="31471" y="203716"/>
                    </a:cubicBezTo>
                    <a:cubicBezTo>
                      <a:pt x="28804" y="200287"/>
                      <a:pt x="24709" y="198478"/>
                      <a:pt x="21089" y="196192"/>
                    </a:cubicBezTo>
                    <a:cubicBezTo>
                      <a:pt x="4325" y="185619"/>
                      <a:pt x="-3962" y="163330"/>
                      <a:pt x="1848" y="144376"/>
                    </a:cubicBezTo>
                    <a:cubicBezTo>
                      <a:pt x="7659" y="125516"/>
                      <a:pt x="25566" y="111038"/>
                      <a:pt x="26995" y="91321"/>
                    </a:cubicBezTo>
                    <a:cubicBezTo>
                      <a:pt x="28042" y="77129"/>
                      <a:pt x="20041" y="62651"/>
                      <a:pt x="23947" y="48935"/>
                    </a:cubicBezTo>
                    <a:cubicBezTo>
                      <a:pt x="27185" y="37315"/>
                      <a:pt x="37948" y="29599"/>
                      <a:pt x="48045" y="22837"/>
                    </a:cubicBezTo>
                    <a:cubicBezTo>
                      <a:pt x="58237" y="15979"/>
                      <a:pt x="68524" y="9121"/>
                      <a:pt x="80049" y="4644"/>
                    </a:cubicBezTo>
                    <a:cubicBezTo>
                      <a:pt x="91574" y="167"/>
                      <a:pt x="104338" y="-1642"/>
                      <a:pt x="116149" y="1787"/>
                    </a:cubicBezTo>
                    <a:cubicBezTo>
                      <a:pt x="129960" y="5882"/>
                      <a:pt x="141009" y="16836"/>
                      <a:pt x="154725" y="21313"/>
                    </a:cubicBezTo>
                    <a:cubicBezTo>
                      <a:pt x="167679" y="25504"/>
                      <a:pt x="183967" y="24646"/>
                      <a:pt x="192253" y="35505"/>
                    </a:cubicBezTo>
                    <a:cubicBezTo>
                      <a:pt x="197968" y="42935"/>
                      <a:pt x="197492" y="53221"/>
                      <a:pt x="199492" y="62461"/>
                    </a:cubicBezTo>
                    <a:cubicBezTo>
                      <a:pt x="202731" y="77606"/>
                      <a:pt x="213018" y="90179"/>
                      <a:pt x="222448" y="102466"/>
                    </a:cubicBezTo>
                    <a:cubicBezTo>
                      <a:pt x="232544" y="115705"/>
                      <a:pt x="242260" y="129803"/>
                      <a:pt x="246451" y="145995"/>
                    </a:cubicBezTo>
                    <a:cubicBezTo>
                      <a:pt x="250546" y="162187"/>
                      <a:pt x="248165" y="180857"/>
                      <a:pt x="236545" y="192858"/>
                    </a:cubicBezTo>
                    <a:cubicBezTo>
                      <a:pt x="227305" y="202383"/>
                      <a:pt x="213208" y="206765"/>
                      <a:pt x="205779" y="217718"/>
                    </a:cubicBezTo>
                    <a:cubicBezTo>
                      <a:pt x="201778" y="223624"/>
                      <a:pt x="200254" y="230863"/>
                      <a:pt x="197206" y="237340"/>
                    </a:cubicBezTo>
                    <a:cubicBezTo>
                      <a:pt x="192063" y="248484"/>
                      <a:pt x="182347" y="257342"/>
                      <a:pt x="170822" y="261629"/>
                    </a:cubicBezTo>
                    <a:cubicBezTo>
                      <a:pt x="161392" y="265153"/>
                      <a:pt x="151105" y="265438"/>
                      <a:pt x="141009" y="265724"/>
                    </a:cubicBezTo>
                    <a:cubicBezTo>
                      <a:pt x="124531" y="266200"/>
                      <a:pt x="108052" y="266772"/>
                      <a:pt x="91574" y="267248"/>
                    </a:cubicBezTo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22" name="Google Shape;322;p7"/>
              <p:cNvGrpSpPr/>
              <p:nvPr/>
            </p:nvGrpSpPr>
            <p:grpSpPr>
              <a:xfrm>
                <a:off x="4192677" y="845840"/>
                <a:ext cx="340256" cy="437088"/>
                <a:chOff x="6965113" y="2947844"/>
                <a:chExt cx="187717" cy="241152"/>
              </a:xfrm>
            </p:grpSpPr>
            <p:sp>
              <p:nvSpPr>
                <p:cNvPr id="323" name="Google Shape;323;p7"/>
                <p:cNvSpPr/>
                <p:nvPr/>
              </p:nvSpPr>
              <p:spPr>
                <a:xfrm>
                  <a:off x="6965113" y="2947844"/>
                  <a:ext cx="187717" cy="241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717" h="241152" extrusionOk="0">
                      <a:moveTo>
                        <a:pt x="22236" y="126444"/>
                      </a:moveTo>
                      <a:cubicBezTo>
                        <a:pt x="22236" y="126444"/>
                        <a:pt x="37857" y="87297"/>
                        <a:pt x="46810" y="42910"/>
                      </a:cubicBezTo>
                      <a:cubicBezTo>
                        <a:pt x="55669" y="-1572"/>
                        <a:pt x="115295" y="-21193"/>
                        <a:pt x="154538" y="32242"/>
                      </a:cubicBezTo>
                      <a:cubicBezTo>
                        <a:pt x="193781" y="85677"/>
                        <a:pt x="214355" y="206454"/>
                        <a:pt x="121963" y="233029"/>
                      </a:cubicBezTo>
                      <a:cubicBezTo>
                        <a:pt x="29665" y="259604"/>
                        <a:pt x="-36533" y="220170"/>
                        <a:pt x="22236" y="12654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4" name="Google Shape;324;p7"/>
                <p:cNvSpPr/>
                <p:nvPr/>
              </p:nvSpPr>
              <p:spPr>
                <a:xfrm>
                  <a:off x="6970203" y="2951130"/>
                  <a:ext cx="182626" cy="237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626" h="237746" extrusionOk="0">
                      <a:moveTo>
                        <a:pt x="116872" y="229648"/>
                      </a:moveTo>
                      <a:cubicBezTo>
                        <a:pt x="61151" y="245650"/>
                        <a:pt x="14954" y="237649"/>
                        <a:pt x="0" y="208217"/>
                      </a:cubicBezTo>
                      <a:cubicBezTo>
                        <a:pt x="21622" y="214503"/>
                        <a:pt x="50578" y="213170"/>
                        <a:pt x="82677" y="203930"/>
                      </a:cubicBezTo>
                      <a:cubicBezTo>
                        <a:pt x="174974" y="177355"/>
                        <a:pt x="154496" y="56578"/>
                        <a:pt x="115253" y="3143"/>
                      </a:cubicBezTo>
                      <a:cubicBezTo>
                        <a:pt x="114490" y="2000"/>
                        <a:pt x="113633" y="1048"/>
                        <a:pt x="112871" y="0"/>
                      </a:cubicBezTo>
                      <a:cubicBezTo>
                        <a:pt x="125635" y="4477"/>
                        <a:pt x="138398" y="13811"/>
                        <a:pt x="149447" y="28861"/>
                      </a:cubicBezTo>
                      <a:cubicBezTo>
                        <a:pt x="188690" y="82296"/>
                        <a:pt x="209264" y="203073"/>
                        <a:pt x="116872" y="229648"/>
                      </a:cubicBezTo>
                      <a:close/>
                    </a:path>
                  </a:pathLst>
                </a:custGeom>
                <a:solidFill>
                  <a:srgbClr val="282B35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25" name="Google Shape;325;p7"/>
                <p:cNvGrpSpPr/>
                <p:nvPr/>
              </p:nvGrpSpPr>
              <p:grpSpPr>
                <a:xfrm>
                  <a:off x="6977619" y="2966751"/>
                  <a:ext cx="102741" cy="177450"/>
                  <a:chOff x="6977619" y="2966751"/>
                  <a:chExt cx="102741" cy="177450"/>
                </a:xfrm>
              </p:grpSpPr>
              <p:sp>
                <p:nvSpPr>
                  <p:cNvPr id="326" name="Google Shape;326;p7"/>
                  <p:cNvSpPr/>
                  <p:nvPr/>
                </p:nvSpPr>
                <p:spPr>
                  <a:xfrm>
                    <a:off x="7004458" y="2966751"/>
                    <a:ext cx="75902" cy="1404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902" h="140438" extrusionOk="0">
                        <a:moveTo>
                          <a:pt x="19943" y="46673"/>
                        </a:moveTo>
                        <a:cubicBezTo>
                          <a:pt x="19467" y="55531"/>
                          <a:pt x="20991" y="64389"/>
                          <a:pt x="19943" y="73152"/>
                        </a:cubicBezTo>
                        <a:cubicBezTo>
                          <a:pt x="18705" y="83249"/>
                          <a:pt x="14037" y="92488"/>
                          <a:pt x="8704" y="100965"/>
                        </a:cubicBezTo>
                        <a:cubicBezTo>
                          <a:pt x="6227" y="104966"/>
                          <a:pt x="3465" y="108776"/>
                          <a:pt x="1750" y="113157"/>
                        </a:cubicBezTo>
                        <a:cubicBezTo>
                          <a:pt x="36" y="117539"/>
                          <a:pt x="-726" y="122587"/>
                          <a:pt x="893" y="127064"/>
                        </a:cubicBezTo>
                        <a:cubicBezTo>
                          <a:pt x="2607" y="131826"/>
                          <a:pt x="6703" y="135160"/>
                          <a:pt x="11085" y="137256"/>
                        </a:cubicBezTo>
                        <a:cubicBezTo>
                          <a:pt x="22515" y="142780"/>
                          <a:pt x="36516" y="140780"/>
                          <a:pt x="47184" y="133827"/>
                        </a:cubicBezTo>
                        <a:cubicBezTo>
                          <a:pt x="57853" y="126778"/>
                          <a:pt x="65472" y="115253"/>
                          <a:pt x="69854" y="102775"/>
                        </a:cubicBezTo>
                        <a:cubicBezTo>
                          <a:pt x="74236" y="90297"/>
                          <a:pt x="75569" y="76772"/>
                          <a:pt x="75855" y="63437"/>
                        </a:cubicBezTo>
                        <a:cubicBezTo>
                          <a:pt x="76045" y="54007"/>
                          <a:pt x="75664" y="44673"/>
                          <a:pt x="74712" y="35338"/>
                        </a:cubicBezTo>
                        <a:cubicBezTo>
                          <a:pt x="73854" y="26861"/>
                          <a:pt x="72521" y="18193"/>
                          <a:pt x="68235" y="11049"/>
                        </a:cubicBezTo>
                        <a:cubicBezTo>
                          <a:pt x="48994" y="-21240"/>
                          <a:pt x="21086" y="25432"/>
                          <a:pt x="20038" y="46673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00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7" name="Google Shape;327;p7"/>
                  <p:cNvSpPr/>
                  <p:nvPr/>
                </p:nvSpPr>
                <p:spPr>
                  <a:xfrm>
                    <a:off x="6977619" y="3115516"/>
                    <a:ext cx="36159" cy="286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59" h="28685" extrusionOk="0">
                        <a:moveTo>
                          <a:pt x="28208" y="15"/>
                        </a:moveTo>
                        <a:cubicBezTo>
                          <a:pt x="29446" y="15"/>
                          <a:pt x="30685" y="206"/>
                          <a:pt x="31732" y="873"/>
                        </a:cubicBezTo>
                        <a:cubicBezTo>
                          <a:pt x="32875" y="1635"/>
                          <a:pt x="33447" y="2968"/>
                          <a:pt x="34018" y="4206"/>
                        </a:cubicBezTo>
                        <a:cubicBezTo>
                          <a:pt x="35637" y="8302"/>
                          <a:pt x="37066" y="12969"/>
                          <a:pt x="35447" y="17065"/>
                        </a:cubicBezTo>
                        <a:cubicBezTo>
                          <a:pt x="34399" y="19923"/>
                          <a:pt x="32018" y="22114"/>
                          <a:pt x="29446" y="23828"/>
                        </a:cubicBezTo>
                        <a:cubicBezTo>
                          <a:pt x="23922" y="27352"/>
                          <a:pt x="17254" y="28686"/>
                          <a:pt x="10777" y="28686"/>
                        </a:cubicBezTo>
                        <a:cubicBezTo>
                          <a:pt x="9063" y="28686"/>
                          <a:pt x="7253" y="28495"/>
                          <a:pt x="5634" y="27924"/>
                        </a:cubicBezTo>
                        <a:cubicBezTo>
                          <a:pt x="-3415" y="24304"/>
                          <a:pt x="14" y="12684"/>
                          <a:pt x="4967" y="7159"/>
                        </a:cubicBezTo>
                        <a:cubicBezTo>
                          <a:pt x="10206" y="1349"/>
                          <a:pt x="20969" y="-175"/>
                          <a:pt x="28208" y="15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00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328" name="Google Shape;328;p7"/>
            <p:cNvGrpSpPr/>
            <p:nvPr/>
          </p:nvGrpSpPr>
          <p:grpSpPr>
            <a:xfrm>
              <a:off x="6107631" y="361844"/>
              <a:ext cx="277131" cy="273617"/>
              <a:chOff x="6764282" y="3352482"/>
              <a:chExt cx="142126" cy="140338"/>
            </a:xfrm>
          </p:grpSpPr>
          <p:sp>
            <p:nvSpPr>
              <p:cNvPr id="329" name="Google Shape;329;p7"/>
              <p:cNvSpPr/>
              <p:nvPr/>
            </p:nvSpPr>
            <p:spPr>
              <a:xfrm>
                <a:off x="6764282" y="3352482"/>
                <a:ext cx="142030" cy="140338"/>
              </a:xfrm>
              <a:custGeom>
                <a:avLst/>
                <a:gdLst/>
                <a:ahLst/>
                <a:cxnLst/>
                <a:rect l="l" t="t" r="r" b="b"/>
                <a:pathLst>
                  <a:path w="142030" h="140338" extrusionOk="0">
                    <a:moveTo>
                      <a:pt x="107623" y="110903"/>
                    </a:moveTo>
                    <a:cubicBezTo>
                      <a:pt x="94669" y="113760"/>
                      <a:pt x="88192" y="123666"/>
                      <a:pt x="80001" y="122047"/>
                    </a:cubicBezTo>
                    <a:cubicBezTo>
                      <a:pt x="71714" y="120428"/>
                      <a:pt x="60284" y="119571"/>
                      <a:pt x="50378" y="132334"/>
                    </a:cubicBezTo>
                    <a:cubicBezTo>
                      <a:pt x="40472" y="145098"/>
                      <a:pt x="34662" y="139859"/>
                      <a:pt x="36281" y="135287"/>
                    </a:cubicBezTo>
                    <a:cubicBezTo>
                      <a:pt x="37900" y="130715"/>
                      <a:pt x="57522" y="112427"/>
                      <a:pt x="52283" y="105093"/>
                    </a:cubicBezTo>
                    <a:cubicBezTo>
                      <a:pt x="47044" y="97663"/>
                      <a:pt x="41901" y="95282"/>
                      <a:pt x="38281" y="86900"/>
                    </a:cubicBezTo>
                    <a:cubicBezTo>
                      <a:pt x="34662" y="78518"/>
                      <a:pt x="21898" y="74898"/>
                      <a:pt x="11992" y="72041"/>
                    </a:cubicBezTo>
                    <a:cubicBezTo>
                      <a:pt x="1991" y="69183"/>
                      <a:pt x="-3248" y="62421"/>
                      <a:pt x="2182" y="59373"/>
                    </a:cubicBezTo>
                    <a:cubicBezTo>
                      <a:pt x="2372" y="59277"/>
                      <a:pt x="2563" y="59182"/>
                      <a:pt x="2848" y="59087"/>
                    </a:cubicBezTo>
                    <a:cubicBezTo>
                      <a:pt x="8754" y="56896"/>
                      <a:pt x="22279" y="64230"/>
                      <a:pt x="26470" y="60230"/>
                    </a:cubicBezTo>
                    <a:cubicBezTo>
                      <a:pt x="30947" y="55944"/>
                      <a:pt x="32947" y="44799"/>
                      <a:pt x="39901" y="39275"/>
                    </a:cubicBezTo>
                    <a:cubicBezTo>
                      <a:pt x="46854" y="33750"/>
                      <a:pt x="47521" y="29273"/>
                      <a:pt x="41805" y="17177"/>
                    </a:cubicBezTo>
                    <a:cubicBezTo>
                      <a:pt x="36186" y="5080"/>
                      <a:pt x="38758" y="-1302"/>
                      <a:pt x="43806" y="222"/>
                    </a:cubicBezTo>
                    <a:cubicBezTo>
                      <a:pt x="48949" y="1746"/>
                      <a:pt x="50664" y="20701"/>
                      <a:pt x="59522" y="27178"/>
                    </a:cubicBezTo>
                    <a:cubicBezTo>
                      <a:pt x="67904" y="33465"/>
                      <a:pt x="80191" y="32798"/>
                      <a:pt x="82572" y="11748"/>
                    </a:cubicBezTo>
                    <a:cubicBezTo>
                      <a:pt x="82858" y="9176"/>
                      <a:pt x="85906" y="7842"/>
                      <a:pt x="88097" y="9462"/>
                    </a:cubicBezTo>
                    <a:cubicBezTo>
                      <a:pt x="89716" y="10700"/>
                      <a:pt x="91526" y="13367"/>
                      <a:pt x="92860" y="18606"/>
                    </a:cubicBezTo>
                    <a:cubicBezTo>
                      <a:pt x="96670" y="32702"/>
                      <a:pt x="97527" y="39275"/>
                      <a:pt x="108480" y="47562"/>
                    </a:cubicBezTo>
                    <a:cubicBezTo>
                      <a:pt x="119434" y="55848"/>
                      <a:pt x="134579" y="50324"/>
                      <a:pt x="140294" y="55467"/>
                    </a:cubicBezTo>
                    <a:cubicBezTo>
                      <a:pt x="141056" y="56134"/>
                      <a:pt x="141628" y="56896"/>
                      <a:pt x="141818" y="57563"/>
                    </a:cubicBezTo>
                    <a:cubicBezTo>
                      <a:pt x="143437" y="61849"/>
                      <a:pt x="135436" y="65564"/>
                      <a:pt x="130483" y="68040"/>
                    </a:cubicBezTo>
                    <a:cubicBezTo>
                      <a:pt x="124673" y="70898"/>
                      <a:pt x="110481" y="87090"/>
                      <a:pt x="120387" y="99473"/>
                    </a:cubicBezTo>
                    <a:cubicBezTo>
                      <a:pt x="130293" y="111855"/>
                      <a:pt x="140770" y="122523"/>
                      <a:pt x="135532" y="129667"/>
                    </a:cubicBezTo>
                    <a:cubicBezTo>
                      <a:pt x="130293" y="136716"/>
                      <a:pt x="120577" y="107950"/>
                      <a:pt x="107623" y="1109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7"/>
              <p:cNvSpPr/>
              <p:nvPr/>
            </p:nvSpPr>
            <p:spPr>
              <a:xfrm>
                <a:off x="6764282" y="3410140"/>
                <a:ext cx="142126" cy="82680"/>
              </a:xfrm>
              <a:custGeom>
                <a:avLst/>
                <a:gdLst/>
                <a:ahLst/>
                <a:cxnLst/>
                <a:rect l="l" t="t" r="r" b="b"/>
                <a:pathLst>
                  <a:path w="142126" h="82680" extrusionOk="0">
                    <a:moveTo>
                      <a:pt x="107623" y="53245"/>
                    </a:moveTo>
                    <a:cubicBezTo>
                      <a:pt x="94669" y="56102"/>
                      <a:pt x="88192" y="66008"/>
                      <a:pt x="80001" y="64389"/>
                    </a:cubicBezTo>
                    <a:cubicBezTo>
                      <a:pt x="71714" y="62770"/>
                      <a:pt x="60284" y="61913"/>
                      <a:pt x="50378" y="74676"/>
                    </a:cubicBezTo>
                    <a:cubicBezTo>
                      <a:pt x="40472" y="87439"/>
                      <a:pt x="34662" y="82201"/>
                      <a:pt x="36281" y="77629"/>
                    </a:cubicBezTo>
                    <a:cubicBezTo>
                      <a:pt x="37900" y="73057"/>
                      <a:pt x="57522" y="54769"/>
                      <a:pt x="52283" y="47434"/>
                    </a:cubicBezTo>
                    <a:cubicBezTo>
                      <a:pt x="47044" y="40005"/>
                      <a:pt x="41901" y="37624"/>
                      <a:pt x="38281" y="29242"/>
                    </a:cubicBezTo>
                    <a:cubicBezTo>
                      <a:pt x="34662" y="20860"/>
                      <a:pt x="21898" y="17240"/>
                      <a:pt x="11992" y="14383"/>
                    </a:cubicBezTo>
                    <a:cubicBezTo>
                      <a:pt x="1991" y="11525"/>
                      <a:pt x="-3248" y="4763"/>
                      <a:pt x="2182" y="1714"/>
                    </a:cubicBezTo>
                    <a:cubicBezTo>
                      <a:pt x="2372" y="1619"/>
                      <a:pt x="2563" y="1524"/>
                      <a:pt x="2848" y="1429"/>
                    </a:cubicBezTo>
                    <a:cubicBezTo>
                      <a:pt x="3325" y="2000"/>
                      <a:pt x="3801" y="2476"/>
                      <a:pt x="4372" y="2953"/>
                    </a:cubicBezTo>
                    <a:cubicBezTo>
                      <a:pt x="9706" y="7525"/>
                      <a:pt x="17136" y="8096"/>
                      <a:pt x="23899" y="9620"/>
                    </a:cubicBezTo>
                    <a:cubicBezTo>
                      <a:pt x="32280" y="11430"/>
                      <a:pt x="40282" y="14859"/>
                      <a:pt x="48187" y="18193"/>
                    </a:cubicBezTo>
                    <a:cubicBezTo>
                      <a:pt x="54093" y="20669"/>
                      <a:pt x="60189" y="23431"/>
                      <a:pt x="64094" y="28480"/>
                    </a:cubicBezTo>
                    <a:cubicBezTo>
                      <a:pt x="68571" y="34290"/>
                      <a:pt x="70380" y="43339"/>
                      <a:pt x="77524" y="45244"/>
                    </a:cubicBezTo>
                    <a:cubicBezTo>
                      <a:pt x="82477" y="46482"/>
                      <a:pt x="87335" y="43434"/>
                      <a:pt x="91431" y="40481"/>
                    </a:cubicBezTo>
                    <a:cubicBezTo>
                      <a:pt x="96288" y="37052"/>
                      <a:pt x="101242" y="33433"/>
                      <a:pt x="103813" y="28099"/>
                    </a:cubicBezTo>
                    <a:cubicBezTo>
                      <a:pt x="105528" y="24384"/>
                      <a:pt x="105909" y="20193"/>
                      <a:pt x="107909" y="16573"/>
                    </a:cubicBezTo>
                    <a:cubicBezTo>
                      <a:pt x="110671" y="11621"/>
                      <a:pt x="116101" y="8858"/>
                      <a:pt x="121435" y="6667"/>
                    </a:cubicBezTo>
                    <a:cubicBezTo>
                      <a:pt x="127912" y="4000"/>
                      <a:pt x="134865" y="1238"/>
                      <a:pt x="141913" y="0"/>
                    </a:cubicBezTo>
                    <a:cubicBezTo>
                      <a:pt x="143533" y="4286"/>
                      <a:pt x="135532" y="8001"/>
                      <a:pt x="130579" y="10477"/>
                    </a:cubicBezTo>
                    <a:cubicBezTo>
                      <a:pt x="124768" y="13335"/>
                      <a:pt x="110576" y="29527"/>
                      <a:pt x="120482" y="41910"/>
                    </a:cubicBezTo>
                    <a:cubicBezTo>
                      <a:pt x="130388" y="54292"/>
                      <a:pt x="140866" y="64960"/>
                      <a:pt x="135627" y="72104"/>
                    </a:cubicBezTo>
                    <a:cubicBezTo>
                      <a:pt x="130388" y="79153"/>
                      <a:pt x="120672" y="50387"/>
                      <a:pt x="107719" y="53340"/>
                    </a:cubicBezTo>
                    <a:close/>
                  </a:path>
                </a:pathLst>
              </a:custGeom>
              <a:solidFill>
                <a:srgbClr val="282B3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7"/>
              <p:cNvSpPr/>
              <p:nvPr/>
            </p:nvSpPr>
            <p:spPr>
              <a:xfrm>
                <a:off x="6804850" y="3384214"/>
                <a:ext cx="71272" cy="55499"/>
              </a:xfrm>
              <a:custGeom>
                <a:avLst/>
                <a:gdLst/>
                <a:ahLst/>
                <a:cxnLst/>
                <a:rect l="l" t="t" r="r" b="b"/>
                <a:pathLst>
                  <a:path w="71272" h="55499" extrusionOk="0">
                    <a:moveTo>
                      <a:pt x="57245" y="11638"/>
                    </a:moveTo>
                    <a:cubicBezTo>
                      <a:pt x="55150" y="7352"/>
                      <a:pt x="53149" y="2399"/>
                      <a:pt x="48768" y="589"/>
                    </a:cubicBezTo>
                    <a:cubicBezTo>
                      <a:pt x="45529" y="-649"/>
                      <a:pt x="41910" y="208"/>
                      <a:pt x="38767" y="1827"/>
                    </a:cubicBezTo>
                    <a:cubicBezTo>
                      <a:pt x="35814" y="3351"/>
                      <a:pt x="32861" y="5447"/>
                      <a:pt x="29527" y="5447"/>
                    </a:cubicBezTo>
                    <a:cubicBezTo>
                      <a:pt x="26670" y="5447"/>
                      <a:pt x="24003" y="3828"/>
                      <a:pt x="21431" y="2685"/>
                    </a:cubicBezTo>
                    <a:cubicBezTo>
                      <a:pt x="18764" y="1446"/>
                      <a:pt x="15621" y="684"/>
                      <a:pt x="13144" y="2113"/>
                    </a:cubicBezTo>
                    <a:cubicBezTo>
                      <a:pt x="10668" y="3637"/>
                      <a:pt x="9811" y="6780"/>
                      <a:pt x="9049" y="9543"/>
                    </a:cubicBezTo>
                    <a:cubicBezTo>
                      <a:pt x="7525" y="14686"/>
                      <a:pt x="5048" y="19639"/>
                      <a:pt x="1048" y="23354"/>
                    </a:cubicBezTo>
                    <a:cubicBezTo>
                      <a:pt x="571" y="23830"/>
                      <a:pt x="95" y="24211"/>
                      <a:pt x="0" y="24878"/>
                    </a:cubicBezTo>
                    <a:cubicBezTo>
                      <a:pt x="0" y="25164"/>
                      <a:pt x="0" y="25449"/>
                      <a:pt x="0" y="25640"/>
                    </a:cubicBezTo>
                    <a:cubicBezTo>
                      <a:pt x="762" y="29545"/>
                      <a:pt x="3810" y="32593"/>
                      <a:pt x="7239" y="34593"/>
                    </a:cubicBezTo>
                    <a:cubicBezTo>
                      <a:pt x="10668" y="36594"/>
                      <a:pt x="14478" y="37641"/>
                      <a:pt x="18288" y="38880"/>
                    </a:cubicBezTo>
                    <a:cubicBezTo>
                      <a:pt x="22003" y="40118"/>
                      <a:pt x="25813" y="41737"/>
                      <a:pt x="28575" y="44499"/>
                    </a:cubicBezTo>
                    <a:cubicBezTo>
                      <a:pt x="30480" y="46404"/>
                      <a:pt x="31813" y="48690"/>
                      <a:pt x="33528" y="50786"/>
                    </a:cubicBezTo>
                    <a:cubicBezTo>
                      <a:pt x="35242" y="52881"/>
                      <a:pt x="37338" y="54786"/>
                      <a:pt x="39909" y="55358"/>
                    </a:cubicBezTo>
                    <a:cubicBezTo>
                      <a:pt x="42386" y="55834"/>
                      <a:pt x="44958" y="55072"/>
                      <a:pt x="47053" y="53643"/>
                    </a:cubicBezTo>
                    <a:cubicBezTo>
                      <a:pt x="49149" y="52310"/>
                      <a:pt x="50863" y="50405"/>
                      <a:pt x="52483" y="48500"/>
                    </a:cubicBezTo>
                    <a:cubicBezTo>
                      <a:pt x="57436" y="42880"/>
                      <a:pt x="62198" y="37927"/>
                      <a:pt x="68675" y="34117"/>
                    </a:cubicBezTo>
                    <a:cubicBezTo>
                      <a:pt x="75628" y="29926"/>
                      <a:pt x="66770" y="25068"/>
                      <a:pt x="63627" y="21449"/>
                    </a:cubicBezTo>
                    <a:cubicBezTo>
                      <a:pt x="61055" y="18496"/>
                      <a:pt x="58959" y="15162"/>
                      <a:pt x="57150" y="11638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2" name="Google Shape;332;p7"/>
            <p:cNvGrpSpPr/>
            <p:nvPr/>
          </p:nvGrpSpPr>
          <p:grpSpPr>
            <a:xfrm flipH="1">
              <a:off x="7120523" y="236337"/>
              <a:ext cx="205329" cy="202746"/>
              <a:chOff x="6764282" y="3352482"/>
              <a:chExt cx="142126" cy="140338"/>
            </a:xfrm>
          </p:grpSpPr>
          <p:sp>
            <p:nvSpPr>
              <p:cNvPr id="333" name="Google Shape;333;p7"/>
              <p:cNvSpPr/>
              <p:nvPr/>
            </p:nvSpPr>
            <p:spPr>
              <a:xfrm>
                <a:off x="6764282" y="3352482"/>
                <a:ext cx="142030" cy="140338"/>
              </a:xfrm>
              <a:custGeom>
                <a:avLst/>
                <a:gdLst/>
                <a:ahLst/>
                <a:cxnLst/>
                <a:rect l="l" t="t" r="r" b="b"/>
                <a:pathLst>
                  <a:path w="142030" h="140338" extrusionOk="0">
                    <a:moveTo>
                      <a:pt x="107623" y="110903"/>
                    </a:moveTo>
                    <a:cubicBezTo>
                      <a:pt x="94669" y="113760"/>
                      <a:pt x="88192" y="123666"/>
                      <a:pt x="80001" y="122047"/>
                    </a:cubicBezTo>
                    <a:cubicBezTo>
                      <a:pt x="71714" y="120428"/>
                      <a:pt x="60284" y="119571"/>
                      <a:pt x="50378" y="132334"/>
                    </a:cubicBezTo>
                    <a:cubicBezTo>
                      <a:pt x="40472" y="145098"/>
                      <a:pt x="34662" y="139859"/>
                      <a:pt x="36281" y="135287"/>
                    </a:cubicBezTo>
                    <a:cubicBezTo>
                      <a:pt x="37900" y="130715"/>
                      <a:pt x="57522" y="112427"/>
                      <a:pt x="52283" y="105093"/>
                    </a:cubicBezTo>
                    <a:cubicBezTo>
                      <a:pt x="47044" y="97663"/>
                      <a:pt x="41901" y="95282"/>
                      <a:pt x="38281" y="86900"/>
                    </a:cubicBezTo>
                    <a:cubicBezTo>
                      <a:pt x="34662" y="78518"/>
                      <a:pt x="21898" y="74898"/>
                      <a:pt x="11992" y="72041"/>
                    </a:cubicBezTo>
                    <a:cubicBezTo>
                      <a:pt x="1991" y="69183"/>
                      <a:pt x="-3248" y="62421"/>
                      <a:pt x="2182" y="59373"/>
                    </a:cubicBezTo>
                    <a:cubicBezTo>
                      <a:pt x="2372" y="59277"/>
                      <a:pt x="2563" y="59182"/>
                      <a:pt x="2848" y="59087"/>
                    </a:cubicBezTo>
                    <a:cubicBezTo>
                      <a:pt x="8754" y="56896"/>
                      <a:pt x="22279" y="64230"/>
                      <a:pt x="26470" y="60230"/>
                    </a:cubicBezTo>
                    <a:cubicBezTo>
                      <a:pt x="30947" y="55944"/>
                      <a:pt x="32947" y="44799"/>
                      <a:pt x="39901" y="39275"/>
                    </a:cubicBezTo>
                    <a:cubicBezTo>
                      <a:pt x="46854" y="33750"/>
                      <a:pt x="47521" y="29273"/>
                      <a:pt x="41805" y="17177"/>
                    </a:cubicBezTo>
                    <a:cubicBezTo>
                      <a:pt x="36186" y="5080"/>
                      <a:pt x="38758" y="-1302"/>
                      <a:pt x="43806" y="222"/>
                    </a:cubicBezTo>
                    <a:cubicBezTo>
                      <a:pt x="48949" y="1746"/>
                      <a:pt x="50664" y="20701"/>
                      <a:pt x="59522" y="27178"/>
                    </a:cubicBezTo>
                    <a:cubicBezTo>
                      <a:pt x="67904" y="33465"/>
                      <a:pt x="80191" y="32798"/>
                      <a:pt x="82572" y="11748"/>
                    </a:cubicBezTo>
                    <a:cubicBezTo>
                      <a:pt x="82858" y="9176"/>
                      <a:pt x="85906" y="7842"/>
                      <a:pt x="88097" y="9462"/>
                    </a:cubicBezTo>
                    <a:cubicBezTo>
                      <a:pt x="89716" y="10700"/>
                      <a:pt x="91526" y="13367"/>
                      <a:pt x="92860" y="18606"/>
                    </a:cubicBezTo>
                    <a:cubicBezTo>
                      <a:pt x="96670" y="32702"/>
                      <a:pt x="97527" y="39275"/>
                      <a:pt x="108480" y="47562"/>
                    </a:cubicBezTo>
                    <a:cubicBezTo>
                      <a:pt x="119434" y="55848"/>
                      <a:pt x="134579" y="50324"/>
                      <a:pt x="140294" y="55467"/>
                    </a:cubicBezTo>
                    <a:cubicBezTo>
                      <a:pt x="141056" y="56134"/>
                      <a:pt x="141628" y="56896"/>
                      <a:pt x="141818" y="57563"/>
                    </a:cubicBezTo>
                    <a:cubicBezTo>
                      <a:pt x="143437" y="61849"/>
                      <a:pt x="135436" y="65564"/>
                      <a:pt x="130483" y="68040"/>
                    </a:cubicBezTo>
                    <a:cubicBezTo>
                      <a:pt x="124673" y="70898"/>
                      <a:pt x="110481" y="87090"/>
                      <a:pt x="120387" y="99473"/>
                    </a:cubicBezTo>
                    <a:cubicBezTo>
                      <a:pt x="130293" y="111855"/>
                      <a:pt x="140770" y="122523"/>
                      <a:pt x="135532" y="129667"/>
                    </a:cubicBezTo>
                    <a:cubicBezTo>
                      <a:pt x="130293" y="136716"/>
                      <a:pt x="120577" y="107950"/>
                      <a:pt x="107623" y="1109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7"/>
              <p:cNvSpPr/>
              <p:nvPr/>
            </p:nvSpPr>
            <p:spPr>
              <a:xfrm>
                <a:off x="6764282" y="3410140"/>
                <a:ext cx="142126" cy="82680"/>
              </a:xfrm>
              <a:custGeom>
                <a:avLst/>
                <a:gdLst/>
                <a:ahLst/>
                <a:cxnLst/>
                <a:rect l="l" t="t" r="r" b="b"/>
                <a:pathLst>
                  <a:path w="142126" h="82680" extrusionOk="0">
                    <a:moveTo>
                      <a:pt x="107623" y="53245"/>
                    </a:moveTo>
                    <a:cubicBezTo>
                      <a:pt x="94669" y="56102"/>
                      <a:pt x="88192" y="66008"/>
                      <a:pt x="80001" y="64389"/>
                    </a:cubicBezTo>
                    <a:cubicBezTo>
                      <a:pt x="71714" y="62770"/>
                      <a:pt x="60284" y="61913"/>
                      <a:pt x="50378" y="74676"/>
                    </a:cubicBezTo>
                    <a:cubicBezTo>
                      <a:pt x="40472" y="87439"/>
                      <a:pt x="34662" y="82201"/>
                      <a:pt x="36281" y="77629"/>
                    </a:cubicBezTo>
                    <a:cubicBezTo>
                      <a:pt x="37900" y="73057"/>
                      <a:pt x="57522" y="54769"/>
                      <a:pt x="52283" y="47434"/>
                    </a:cubicBezTo>
                    <a:cubicBezTo>
                      <a:pt x="47044" y="40005"/>
                      <a:pt x="41901" y="37624"/>
                      <a:pt x="38281" y="29242"/>
                    </a:cubicBezTo>
                    <a:cubicBezTo>
                      <a:pt x="34662" y="20860"/>
                      <a:pt x="21898" y="17240"/>
                      <a:pt x="11992" y="14383"/>
                    </a:cubicBezTo>
                    <a:cubicBezTo>
                      <a:pt x="1991" y="11525"/>
                      <a:pt x="-3248" y="4763"/>
                      <a:pt x="2182" y="1714"/>
                    </a:cubicBezTo>
                    <a:cubicBezTo>
                      <a:pt x="2372" y="1619"/>
                      <a:pt x="2563" y="1524"/>
                      <a:pt x="2848" y="1429"/>
                    </a:cubicBezTo>
                    <a:cubicBezTo>
                      <a:pt x="3325" y="2000"/>
                      <a:pt x="3801" y="2476"/>
                      <a:pt x="4372" y="2953"/>
                    </a:cubicBezTo>
                    <a:cubicBezTo>
                      <a:pt x="9706" y="7525"/>
                      <a:pt x="17136" y="8096"/>
                      <a:pt x="23899" y="9620"/>
                    </a:cubicBezTo>
                    <a:cubicBezTo>
                      <a:pt x="32280" y="11430"/>
                      <a:pt x="40282" y="14859"/>
                      <a:pt x="48187" y="18193"/>
                    </a:cubicBezTo>
                    <a:cubicBezTo>
                      <a:pt x="54093" y="20669"/>
                      <a:pt x="60189" y="23431"/>
                      <a:pt x="64094" y="28480"/>
                    </a:cubicBezTo>
                    <a:cubicBezTo>
                      <a:pt x="68571" y="34290"/>
                      <a:pt x="70380" y="43339"/>
                      <a:pt x="77524" y="45244"/>
                    </a:cubicBezTo>
                    <a:cubicBezTo>
                      <a:pt x="82477" y="46482"/>
                      <a:pt x="87335" y="43434"/>
                      <a:pt x="91431" y="40481"/>
                    </a:cubicBezTo>
                    <a:cubicBezTo>
                      <a:pt x="96288" y="37052"/>
                      <a:pt x="101242" y="33433"/>
                      <a:pt x="103813" y="28099"/>
                    </a:cubicBezTo>
                    <a:cubicBezTo>
                      <a:pt x="105528" y="24384"/>
                      <a:pt x="105909" y="20193"/>
                      <a:pt x="107909" y="16573"/>
                    </a:cubicBezTo>
                    <a:cubicBezTo>
                      <a:pt x="110671" y="11621"/>
                      <a:pt x="116101" y="8858"/>
                      <a:pt x="121435" y="6667"/>
                    </a:cubicBezTo>
                    <a:cubicBezTo>
                      <a:pt x="127912" y="4000"/>
                      <a:pt x="134865" y="1238"/>
                      <a:pt x="141913" y="0"/>
                    </a:cubicBezTo>
                    <a:cubicBezTo>
                      <a:pt x="143533" y="4286"/>
                      <a:pt x="135532" y="8001"/>
                      <a:pt x="130579" y="10477"/>
                    </a:cubicBezTo>
                    <a:cubicBezTo>
                      <a:pt x="124768" y="13335"/>
                      <a:pt x="110576" y="29527"/>
                      <a:pt x="120482" y="41910"/>
                    </a:cubicBezTo>
                    <a:cubicBezTo>
                      <a:pt x="130388" y="54292"/>
                      <a:pt x="140866" y="64960"/>
                      <a:pt x="135627" y="72104"/>
                    </a:cubicBezTo>
                    <a:cubicBezTo>
                      <a:pt x="130388" y="79153"/>
                      <a:pt x="120672" y="50387"/>
                      <a:pt x="107719" y="53340"/>
                    </a:cubicBezTo>
                    <a:close/>
                  </a:path>
                </a:pathLst>
              </a:custGeom>
              <a:solidFill>
                <a:srgbClr val="282B3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7"/>
              <p:cNvSpPr/>
              <p:nvPr/>
            </p:nvSpPr>
            <p:spPr>
              <a:xfrm>
                <a:off x="6804850" y="3384214"/>
                <a:ext cx="71272" cy="55499"/>
              </a:xfrm>
              <a:custGeom>
                <a:avLst/>
                <a:gdLst/>
                <a:ahLst/>
                <a:cxnLst/>
                <a:rect l="l" t="t" r="r" b="b"/>
                <a:pathLst>
                  <a:path w="71272" h="55499" extrusionOk="0">
                    <a:moveTo>
                      <a:pt x="57245" y="11638"/>
                    </a:moveTo>
                    <a:cubicBezTo>
                      <a:pt x="55150" y="7352"/>
                      <a:pt x="53149" y="2399"/>
                      <a:pt x="48768" y="589"/>
                    </a:cubicBezTo>
                    <a:cubicBezTo>
                      <a:pt x="45529" y="-649"/>
                      <a:pt x="41910" y="208"/>
                      <a:pt x="38767" y="1827"/>
                    </a:cubicBezTo>
                    <a:cubicBezTo>
                      <a:pt x="35814" y="3351"/>
                      <a:pt x="32861" y="5447"/>
                      <a:pt x="29527" y="5447"/>
                    </a:cubicBezTo>
                    <a:cubicBezTo>
                      <a:pt x="26670" y="5447"/>
                      <a:pt x="24003" y="3828"/>
                      <a:pt x="21431" y="2685"/>
                    </a:cubicBezTo>
                    <a:cubicBezTo>
                      <a:pt x="18764" y="1446"/>
                      <a:pt x="15621" y="684"/>
                      <a:pt x="13144" y="2113"/>
                    </a:cubicBezTo>
                    <a:cubicBezTo>
                      <a:pt x="10668" y="3637"/>
                      <a:pt x="9811" y="6780"/>
                      <a:pt x="9049" y="9543"/>
                    </a:cubicBezTo>
                    <a:cubicBezTo>
                      <a:pt x="7525" y="14686"/>
                      <a:pt x="5048" y="19639"/>
                      <a:pt x="1048" y="23354"/>
                    </a:cubicBezTo>
                    <a:cubicBezTo>
                      <a:pt x="571" y="23830"/>
                      <a:pt x="95" y="24211"/>
                      <a:pt x="0" y="24878"/>
                    </a:cubicBezTo>
                    <a:cubicBezTo>
                      <a:pt x="0" y="25164"/>
                      <a:pt x="0" y="25449"/>
                      <a:pt x="0" y="25640"/>
                    </a:cubicBezTo>
                    <a:cubicBezTo>
                      <a:pt x="762" y="29545"/>
                      <a:pt x="3810" y="32593"/>
                      <a:pt x="7239" y="34593"/>
                    </a:cubicBezTo>
                    <a:cubicBezTo>
                      <a:pt x="10668" y="36594"/>
                      <a:pt x="14478" y="37641"/>
                      <a:pt x="18288" y="38880"/>
                    </a:cubicBezTo>
                    <a:cubicBezTo>
                      <a:pt x="22003" y="40118"/>
                      <a:pt x="25813" y="41737"/>
                      <a:pt x="28575" y="44499"/>
                    </a:cubicBezTo>
                    <a:cubicBezTo>
                      <a:pt x="30480" y="46404"/>
                      <a:pt x="31813" y="48690"/>
                      <a:pt x="33528" y="50786"/>
                    </a:cubicBezTo>
                    <a:cubicBezTo>
                      <a:pt x="35242" y="52881"/>
                      <a:pt x="37338" y="54786"/>
                      <a:pt x="39909" y="55358"/>
                    </a:cubicBezTo>
                    <a:cubicBezTo>
                      <a:pt x="42386" y="55834"/>
                      <a:pt x="44958" y="55072"/>
                      <a:pt x="47053" y="53643"/>
                    </a:cubicBezTo>
                    <a:cubicBezTo>
                      <a:pt x="49149" y="52310"/>
                      <a:pt x="50863" y="50405"/>
                      <a:pt x="52483" y="48500"/>
                    </a:cubicBezTo>
                    <a:cubicBezTo>
                      <a:pt x="57436" y="42880"/>
                      <a:pt x="62198" y="37927"/>
                      <a:pt x="68675" y="34117"/>
                    </a:cubicBezTo>
                    <a:cubicBezTo>
                      <a:pt x="75628" y="29926"/>
                      <a:pt x="66770" y="25068"/>
                      <a:pt x="63627" y="21449"/>
                    </a:cubicBezTo>
                    <a:cubicBezTo>
                      <a:pt x="61055" y="18496"/>
                      <a:pt x="58959" y="15162"/>
                      <a:pt x="57150" y="11638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8"/>
          <p:cNvPicPr preferRelativeResize="0"/>
          <p:nvPr/>
        </p:nvPicPr>
        <p:blipFill rotWithShape="1">
          <a:blip r:embed="rId2">
            <a:alphaModFix amt="10000"/>
          </a:blip>
          <a:srcRect l="109" t="7891" r="99" b="7891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8"/>
          <p:cNvSpPr txBox="1">
            <a:spLocks noGrp="1"/>
          </p:cNvSpPr>
          <p:nvPr>
            <p:ph type="title"/>
          </p:nvPr>
        </p:nvSpPr>
        <p:spPr>
          <a:xfrm>
            <a:off x="2317950" y="1450550"/>
            <a:ext cx="4508100" cy="224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339" name="Google Shape;339;p8"/>
          <p:cNvGrpSpPr/>
          <p:nvPr/>
        </p:nvGrpSpPr>
        <p:grpSpPr>
          <a:xfrm>
            <a:off x="228590" y="57921"/>
            <a:ext cx="1373673" cy="821563"/>
            <a:chOff x="228590" y="57921"/>
            <a:chExt cx="1373673" cy="821563"/>
          </a:xfrm>
        </p:grpSpPr>
        <p:grpSp>
          <p:nvGrpSpPr>
            <p:cNvPr id="340" name="Google Shape;340;p8"/>
            <p:cNvGrpSpPr/>
            <p:nvPr/>
          </p:nvGrpSpPr>
          <p:grpSpPr>
            <a:xfrm>
              <a:off x="1325141" y="158810"/>
              <a:ext cx="277122" cy="273376"/>
              <a:chOff x="6560264" y="3334892"/>
              <a:chExt cx="191820" cy="189227"/>
            </a:xfrm>
          </p:grpSpPr>
          <p:sp>
            <p:nvSpPr>
              <p:cNvPr id="341" name="Google Shape;341;p8"/>
              <p:cNvSpPr/>
              <p:nvPr/>
            </p:nvSpPr>
            <p:spPr>
              <a:xfrm>
                <a:off x="6560264" y="3334892"/>
                <a:ext cx="191820" cy="189227"/>
              </a:xfrm>
              <a:custGeom>
                <a:avLst/>
                <a:gdLst/>
                <a:ahLst/>
                <a:cxnLst/>
                <a:rect l="l" t="t" r="r" b="b"/>
                <a:pathLst>
                  <a:path w="191820" h="189227" extrusionOk="0">
                    <a:moveTo>
                      <a:pt x="145240" y="149543"/>
                    </a:moveTo>
                    <a:cubicBezTo>
                      <a:pt x="127809" y="153448"/>
                      <a:pt x="119046" y="166688"/>
                      <a:pt x="107902" y="164593"/>
                    </a:cubicBezTo>
                    <a:cubicBezTo>
                      <a:pt x="96758" y="162402"/>
                      <a:pt x="81327" y="161164"/>
                      <a:pt x="67992" y="178404"/>
                    </a:cubicBezTo>
                    <a:cubicBezTo>
                      <a:pt x="54657" y="195644"/>
                      <a:pt x="46751" y="188596"/>
                      <a:pt x="48942" y="182404"/>
                    </a:cubicBezTo>
                    <a:cubicBezTo>
                      <a:pt x="51133" y="176308"/>
                      <a:pt x="77613" y="151639"/>
                      <a:pt x="70564" y="141637"/>
                    </a:cubicBezTo>
                    <a:cubicBezTo>
                      <a:pt x="63516" y="131636"/>
                      <a:pt x="56562" y="128398"/>
                      <a:pt x="51705" y="117158"/>
                    </a:cubicBezTo>
                    <a:cubicBezTo>
                      <a:pt x="46847" y="105919"/>
                      <a:pt x="29607" y="100966"/>
                      <a:pt x="16176" y="97060"/>
                    </a:cubicBezTo>
                    <a:cubicBezTo>
                      <a:pt x="2746" y="93250"/>
                      <a:pt x="-4398" y="84106"/>
                      <a:pt x="2936" y="79915"/>
                    </a:cubicBezTo>
                    <a:cubicBezTo>
                      <a:pt x="3222" y="79820"/>
                      <a:pt x="3508" y="79630"/>
                      <a:pt x="3794" y="79534"/>
                    </a:cubicBezTo>
                    <a:cubicBezTo>
                      <a:pt x="11699" y="76582"/>
                      <a:pt x="29892" y="86488"/>
                      <a:pt x="35702" y="81058"/>
                    </a:cubicBezTo>
                    <a:cubicBezTo>
                      <a:pt x="41703" y="75343"/>
                      <a:pt x="44370" y="60294"/>
                      <a:pt x="53800" y="52864"/>
                    </a:cubicBezTo>
                    <a:cubicBezTo>
                      <a:pt x="63134" y="45340"/>
                      <a:pt x="63992" y="39434"/>
                      <a:pt x="56372" y="23146"/>
                    </a:cubicBezTo>
                    <a:cubicBezTo>
                      <a:pt x="48752" y="6859"/>
                      <a:pt x="52181" y="-1714"/>
                      <a:pt x="59134" y="286"/>
                    </a:cubicBezTo>
                    <a:cubicBezTo>
                      <a:pt x="66087" y="2287"/>
                      <a:pt x="68468" y="27814"/>
                      <a:pt x="80280" y="36672"/>
                    </a:cubicBezTo>
                    <a:cubicBezTo>
                      <a:pt x="91614" y="45054"/>
                      <a:pt x="108188" y="44292"/>
                      <a:pt x="111426" y="15907"/>
                    </a:cubicBezTo>
                    <a:cubicBezTo>
                      <a:pt x="111807" y="12383"/>
                      <a:pt x="115998" y="10669"/>
                      <a:pt x="118856" y="12859"/>
                    </a:cubicBezTo>
                    <a:cubicBezTo>
                      <a:pt x="121047" y="14574"/>
                      <a:pt x="123428" y="18098"/>
                      <a:pt x="125333" y="25242"/>
                    </a:cubicBezTo>
                    <a:cubicBezTo>
                      <a:pt x="130476" y="44197"/>
                      <a:pt x="131619" y="53150"/>
                      <a:pt x="146478" y="64294"/>
                    </a:cubicBezTo>
                    <a:cubicBezTo>
                      <a:pt x="161337" y="75439"/>
                      <a:pt x="181625" y="68009"/>
                      <a:pt x="189436" y="74962"/>
                    </a:cubicBezTo>
                    <a:cubicBezTo>
                      <a:pt x="190484" y="75915"/>
                      <a:pt x="191246" y="76867"/>
                      <a:pt x="191532" y="77820"/>
                    </a:cubicBezTo>
                    <a:cubicBezTo>
                      <a:pt x="193722" y="83535"/>
                      <a:pt x="182959" y="88583"/>
                      <a:pt x="176196" y="91917"/>
                    </a:cubicBezTo>
                    <a:cubicBezTo>
                      <a:pt x="168386" y="95822"/>
                      <a:pt x="149145" y="117539"/>
                      <a:pt x="162575" y="134303"/>
                    </a:cubicBezTo>
                    <a:cubicBezTo>
                      <a:pt x="176006" y="151067"/>
                      <a:pt x="190103" y="165450"/>
                      <a:pt x="182959" y="174975"/>
                    </a:cubicBezTo>
                    <a:cubicBezTo>
                      <a:pt x="175910" y="184500"/>
                      <a:pt x="162766" y="145733"/>
                      <a:pt x="145240" y="1496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8"/>
              <p:cNvSpPr/>
              <p:nvPr/>
            </p:nvSpPr>
            <p:spPr>
              <a:xfrm>
                <a:off x="6560264" y="3412521"/>
                <a:ext cx="191820" cy="111597"/>
              </a:xfrm>
              <a:custGeom>
                <a:avLst/>
                <a:gdLst/>
                <a:ahLst/>
                <a:cxnLst/>
                <a:rect l="l" t="t" r="r" b="b"/>
                <a:pathLst>
                  <a:path w="191820" h="111597" extrusionOk="0">
                    <a:moveTo>
                      <a:pt x="145240" y="71914"/>
                    </a:moveTo>
                    <a:cubicBezTo>
                      <a:pt x="127809" y="75819"/>
                      <a:pt x="119046" y="89059"/>
                      <a:pt x="107902" y="86963"/>
                    </a:cubicBezTo>
                    <a:cubicBezTo>
                      <a:pt x="96758" y="84772"/>
                      <a:pt x="81327" y="83534"/>
                      <a:pt x="67992" y="100775"/>
                    </a:cubicBezTo>
                    <a:cubicBezTo>
                      <a:pt x="54657" y="118015"/>
                      <a:pt x="46751" y="110966"/>
                      <a:pt x="48942" y="104775"/>
                    </a:cubicBezTo>
                    <a:cubicBezTo>
                      <a:pt x="51133" y="98679"/>
                      <a:pt x="77613" y="74009"/>
                      <a:pt x="70564" y="64008"/>
                    </a:cubicBezTo>
                    <a:cubicBezTo>
                      <a:pt x="63516" y="54007"/>
                      <a:pt x="56562" y="50768"/>
                      <a:pt x="51705" y="39529"/>
                    </a:cubicBezTo>
                    <a:cubicBezTo>
                      <a:pt x="46847" y="28289"/>
                      <a:pt x="29607" y="23336"/>
                      <a:pt x="16176" y="19431"/>
                    </a:cubicBezTo>
                    <a:cubicBezTo>
                      <a:pt x="2746" y="15621"/>
                      <a:pt x="-4398" y="6477"/>
                      <a:pt x="2936" y="2286"/>
                    </a:cubicBezTo>
                    <a:cubicBezTo>
                      <a:pt x="3222" y="2191"/>
                      <a:pt x="3508" y="2000"/>
                      <a:pt x="3794" y="1905"/>
                    </a:cubicBezTo>
                    <a:cubicBezTo>
                      <a:pt x="4460" y="2572"/>
                      <a:pt x="5127" y="3238"/>
                      <a:pt x="5889" y="3905"/>
                    </a:cubicBezTo>
                    <a:cubicBezTo>
                      <a:pt x="13033" y="10001"/>
                      <a:pt x="23130" y="10858"/>
                      <a:pt x="32274" y="12859"/>
                    </a:cubicBezTo>
                    <a:cubicBezTo>
                      <a:pt x="43608" y="15335"/>
                      <a:pt x="54372" y="19907"/>
                      <a:pt x="65040" y="24479"/>
                    </a:cubicBezTo>
                    <a:cubicBezTo>
                      <a:pt x="72945" y="27813"/>
                      <a:pt x="81232" y="31528"/>
                      <a:pt x="86471" y="38386"/>
                    </a:cubicBezTo>
                    <a:cubicBezTo>
                      <a:pt x="92567" y="46292"/>
                      <a:pt x="95043" y="58483"/>
                      <a:pt x="104664" y="60960"/>
                    </a:cubicBezTo>
                    <a:cubicBezTo>
                      <a:pt x="111236" y="62675"/>
                      <a:pt x="117903" y="58483"/>
                      <a:pt x="123523" y="54578"/>
                    </a:cubicBezTo>
                    <a:cubicBezTo>
                      <a:pt x="130000" y="50006"/>
                      <a:pt x="136858" y="45148"/>
                      <a:pt x="140192" y="37909"/>
                    </a:cubicBezTo>
                    <a:cubicBezTo>
                      <a:pt x="142478" y="32956"/>
                      <a:pt x="143049" y="27242"/>
                      <a:pt x="145716" y="22384"/>
                    </a:cubicBezTo>
                    <a:cubicBezTo>
                      <a:pt x="149431" y="15716"/>
                      <a:pt x="156860" y="11906"/>
                      <a:pt x="163909" y="8954"/>
                    </a:cubicBezTo>
                    <a:cubicBezTo>
                      <a:pt x="172577" y="5334"/>
                      <a:pt x="182007" y="1619"/>
                      <a:pt x="191532" y="0"/>
                    </a:cubicBezTo>
                    <a:cubicBezTo>
                      <a:pt x="193722" y="5715"/>
                      <a:pt x="182959" y="10763"/>
                      <a:pt x="176196" y="14097"/>
                    </a:cubicBezTo>
                    <a:cubicBezTo>
                      <a:pt x="168386" y="18002"/>
                      <a:pt x="149145" y="39719"/>
                      <a:pt x="162575" y="56483"/>
                    </a:cubicBezTo>
                    <a:cubicBezTo>
                      <a:pt x="176006" y="73247"/>
                      <a:pt x="190103" y="87630"/>
                      <a:pt x="182959" y="97155"/>
                    </a:cubicBezTo>
                    <a:cubicBezTo>
                      <a:pt x="175910" y="106680"/>
                      <a:pt x="162766" y="67913"/>
                      <a:pt x="145240" y="71818"/>
                    </a:cubicBezTo>
                    <a:close/>
                  </a:path>
                </a:pathLst>
              </a:custGeom>
              <a:solidFill>
                <a:srgbClr val="282B3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p8"/>
              <p:cNvSpPr/>
              <p:nvPr/>
            </p:nvSpPr>
            <p:spPr>
              <a:xfrm>
                <a:off x="6615016" y="3377614"/>
                <a:ext cx="96204" cy="74828"/>
              </a:xfrm>
              <a:custGeom>
                <a:avLst/>
                <a:gdLst/>
                <a:ahLst/>
                <a:cxnLst/>
                <a:rect l="l" t="t" r="r" b="b"/>
                <a:pathLst>
                  <a:path w="96204" h="74828" extrusionOk="0">
                    <a:moveTo>
                      <a:pt x="77248" y="15667"/>
                    </a:moveTo>
                    <a:cubicBezTo>
                      <a:pt x="74390" y="9952"/>
                      <a:pt x="71723" y="3189"/>
                      <a:pt x="65818" y="808"/>
                    </a:cubicBezTo>
                    <a:cubicBezTo>
                      <a:pt x="61532" y="-907"/>
                      <a:pt x="56483" y="332"/>
                      <a:pt x="52388" y="2427"/>
                    </a:cubicBezTo>
                    <a:cubicBezTo>
                      <a:pt x="48387" y="4428"/>
                      <a:pt x="44482" y="7285"/>
                      <a:pt x="40005" y="7285"/>
                    </a:cubicBezTo>
                    <a:cubicBezTo>
                      <a:pt x="36100" y="7285"/>
                      <a:pt x="32576" y="5189"/>
                      <a:pt x="29051" y="3475"/>
                    </a:cubicBezTo>
                    <a:cubicBezTo>
                      <a:pt x="25527" y="1856"/>
                      <a:pt x="21146" y="713"/>
                      <a:pt x="17812" y="2713"/>
                    </a:cubicBezTo>
                    <a:cubicBezTo>
                      <a:pt x="14478" y="4713"/>
                      <a:pt x="13335" y="9000"/>
                      <a:pt x="12192" y="12714"/>
                    </a:cubicBezTo>
                    <a:cubicBezTo>
                      <a:pt x="10096" y="19668"/>
                      <a:pt x="6763" y="26430"/>
                      <a:pt x="1429" y="31383"/>
                    </a:cubicBezTo>
                    <a:cubicBezTo>
                      <a:pt x="762" y="31955"/>
                      <a:pt x="95" y="32622"/>
                      <a:pt x="0" y="33479"/>
                    </a:cubicBezTo>
                    <a:cubicBezTo>
                      <a:pt x="0" y="33860"/>
                      <a:pt x="0" y="34241"/>
                      <a:pt x="0" y="34526"/>
                    </a:cubicBezTo>
                    <a:cubicBezTo>
                      <a:pt x="1048" y="39765"/>
                      <a:pt x="5144" y="43956"/>
                      <a:pt x="9716" y="46623"/>
                    </a:cubicBezTo>
                    <a:cubicBezTo>
                      <a:pt x="14288" y="49290"/>
                      <a:pt x="19526" y="50719"/>
                      <a:pt x="24575" y="52434"/>
                    </a:cubicBezTo>
                    <a:cubicBezTo>
                      <a:pt x="29623" y="54148"/>
                      <a:pt x="34671" y="56243"/>
                      <a:pt x="38481" y="60054"/>
                    </a:cubicBezTo>
                    <a:cubicBezTo>
                      <a:pt x="41053" y="62625"/>
                      <a:pt x="42863" y="65768"/>
                      <a:pt x="45149" y="68531"/>
                    </a:cubicBezTo>
                    <a:cubicBezTo>
                      <a:pt x="47435" y="71388"/>
                      <a:pt x="50292" y="73960"/>
                      <a:pt x="53816" y="74627"/>
                    </a:cubicBezTo>
                    <a:cubicBezTo>
                      <a:pt x="57150" y="75293"/>
                      <a:pt x="60579" y="74246"/>
                      <a:pt x="63437" y="72341"/>
                    </a:cubicBezTo>
                    <a:cubicBezTo>
                      <a:pt x="66294" y="70436"/>
                      <a:pt x="68580" y="67959"/>
                      <a:pt x="70771" y="65388"/>
                    </a:cubicBezTo>
                    <a:cubicBezTo>
                      <a:pt x="77438" y="57768"/>
                      <a:pt x="83915" y="51195"/>
                      <a:pt x="92678" y="45956"/>
                    </a:cubicBezTo>
                    <a:cubicBezTo>
                      <a:pt x="102108" y="40337"/>
                      <a:pt x="90107" y="33764"/>
                      <a:pt x="85916" y="28812"/>
                    </a:cubicBezTo>
                    <a:cubicBezTo>
                      <a:pt x="82487" y="24811"/>
                      <a:pt x="79534" y="20334"/>
                      <a:pt x="77248" y="15572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4" name="Google Shape;344;p8"/>
            <p:cNvGrpSpPr/>
            <p:nvPr/>
          </p:nvGrpSpPr>
          <p:grpSpPr>
            <a:xfrm rot="-1277860">
              <a:off x="271651" y="188898"/>
              <a:ext cx="317225" cy="296662"/>
              <a:chOff x="6176908" y="3529710"/>
              <a:chExt cx="218303" cy="204152"/>
            </a:xfrm>
          </p:grpSpPr>
          <p:sp>
            <p:nvSpPr>
              <p:cNvPr id="345" name="Google Shape;345;p8"/>
              <p:cNvSpPr/>
              <p:nvPr/>
            </p:nvSpPr>
            <p:spPr>
              <a:xfrm>
                <a:off x="6176908" y="3529710"/>
                <a:ext cx="218229" cy="204152"/>
              </a:xfrm>
              <a:custGeom>
                <a:avLst/>
                <a:gdLst/>
                <a:ahLst/>
                <a:cxnLst/>
                <a:rect l="l" t="t" r="r" b="b"/>
                <a:pathLst>
                  <a:path w="218229" h="204152" extrusionOk="0">
                    <a:moveTo>
                      <a:pt x="203412" y="178181"/>
                    </a:moveTo>
                    <a:cubicBezTo>
                      <a:pt x="173123" y="215710"/>
                      <a:pt x="106352" y="212185"/>
                      <a:pt x="54251" y="170085"/>
                    </a:cubicBezTo>
                    <a:cubicBezTo>
                      <a:pt x="2149" y="128080"/>
                      <a:pt x="-15472" y="63500"/>
                      <a:pt x="14817" y="25972"/>
                    </a:cubicBezTo>
                    <a:cubicBezTo>
                      <a:pt x="45107" y="-11557"/>
                      <a:pt x="111877" y="-8033"/>
                      <a:pt x="163979" y="34068"/>
                    </a:cubicBezTo>
                    <a:cubicBezTo>
                      <a:pt x="216080" y="76073"/>
                      <a:pt x="233702" y="140653"/>
                      <a:pt x="203412" y="17818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" name="Google Shape;346;p8"/>
              <p:cNvSpPr/>
              <p:nvPr/>
            </p:nvSpPr>
            <p:spPr>
              <a:xfrm>
                <a:off x="6176978" y="3590734"/>
                <a:ext cx="218233" cy="143096"/>
              </a:xfrm>
              <a:custGeom>
                <a:avLst/>
                <a:gdLst/>
                <a:ahLst/>
                <a:cxnLst/>
                <a:rect l="l" t="t" r="r" b="b"/>
                <a:pathLst>
                  <a:path w="218233" h="143096" extrusionOk="0">
                    <a:moveTo>
                      <a:pt x="203342" y="117158"/>
                    </a:moveTo>
                    <a:cubicBezTo>
                      <a:pt x="173053" y="154686"/>
                      <a:pt x="106282" y="151067"/>
                      <a:pt x="54181" y="109061"/>
                    </a:cubicBezTo>
                    <a:cubicBezTo>
                      <a:pt x="16081" y="78296"/>
                      <a:pt x="-3636" y="35528"/>
                      <a:pt x="555" y="0"/>
                    </a:cubicBezTo>
                    <a:cubicBezTo>
                      <a:pt x="7508" y="26384"/>
                      <a:pt x="25034" y="53340"/>
                      <a:pt x="51418" y="74581"/>
                    </a:cubicBezTo>
                    <a:cubicBezTo>
                      <a:pt x="103520" y="116586"/>
                      <a:pt x="170290" y="120206"/>
                      <a:pt x="200580" y="82677"/>
                    </a:cubicBezTo>
                    <a:cubicBezTo>
                      <a:pt x="208676" y="72676"/>
                      <a:pt x="213343" y="60674"/>
                      <a:pt x="214867" y="47720"/>
                    </a:cubicBezTo>
                    <a:cubicBezTo>
                      <a:pt x="221630" y="73438"/>
                      <a:pt x="218392" y="98584"/>
                      <a:pt x="203437" y="11715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" name="Google Shape;347;p8"/>
              <p:cNvSpPr/>
              <p:nvPr/>
            </p:nvSpPr>
            <p:spPr>
              <a:xfrm>
                <a:off x="6225102" y="3555498"/>
                <a:ext cx="142334" cy="127240"/>
              </a:xfrm>
              <a:custGeom>
                <a:avLst/>
                <a:gdLst/>
                <a:ahLst/>
                <a:cxnLst/>
                <a:rect l="l" t="t" r="r" b="b"/>
                <a:pathLst>
                  <a:path w="142334" h="127240" extrusionOk="0">
                    <a:moveTo>
                      <a:pt x="136073" y="116008"/>
                    </a:moveTo>
                    <a:cubicBezTo>
                      <a:pt x="119976" y="135915"/>
                      <a:pt x="77875" y="128676"/>
                      <a:pt x="42061" y="99720"/>
                    </a:cubicBezTo>
                    <a:cubicBezTo>
                      <a:pt x="6247" y="70764"/>
                      <a:pt x="-9850" y="31140"/>
                      <a:pt x="6247" y="11233"/>
                    </a:cubicBezTo>
                    <a:cubicBezTo>
                      <a:pt x="22344" y="-8675"/>
                      <a:pt x="64445" y="-1436"/>
                      <a:pt x="100259" y="27520"/>
                    </a:cubicBezTo>
                    <a:cubicBezTo>
                      <a:pt x="136168" y="56476"/>
                      <a:pt x="152170" y="96100"/>
                      <a:pt x="136073" y="116008"/>
                    </a:cubicBezTo>
                    <a:close/>
                  </a:path>
                </a:pathLst>
              </a:custGeom>
              <a:solidFill>
                <a:srgbClr val="282B3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" name="Google Shape;348;p8"/>
              <p:cNvSpPr/>
              <p:nvPr/>
            </p:nvSpPr>
            <p:spPr>
              <a:xfrm>
                <a:off x="6230700" y="3569009"/>
                <a:ext cx="123122" cy="110029"/>
              </a:xfrm>
              <a:custGeom>
                <a:avLst/>
                <a:gdLst/>
                <a:ahLst/>
                <a:cxnLst/>
                <a:rect l="l" t="t" r="r" b="b"/>
                <a:pathLst>
                  <a:path w="123122" h="110029" extrusionOk="0">
                    <a:moveTo>
                      <a:pt x="117711" y="100306"/>
                    </a:moveTo>
                    <a:cubicBezTo>
                      <a:pt x="103805" y="117546"/>
                      <a:pt x="67419" y="111260"/>
                      <a:pt x="36367" y="86209"/>
                    </a:cubicBezTo>
                    <a:cubicBezTo>
                      <a:pt x="5316" y="61158"/>
                      <a:pt x="-8495" y="26964"/>
                      <a:pt x="5411" y="9723"/>
                    </a:cubicBezTo>
                    <a:cubicBezTo>
                      <a:pt x="19318" y="-7517"/>
                      <a:pt x="55703" y="-1230"/>
                      <a:pt x="86755" y="23820"/>
                    </a:cubicBezTo>
                    <a:cubicBezTo>
                      <a:pt x="117806" y="48871"/>
                      <a:pt x="131617" y="83066"/>
                      <a:pt x="117711" y="10030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49;p8"/>
              <p:cNvSpPr/>
              <p:nvPr/>
            </p:nvSpPr>
            <p:spPr>
              <a:xfrm>
                <a:off x="6190372" y="3543704"/>
                <a:ext cx="46442" cy="103736"/>
              </a:xfrm>
              <a:custGeom>
                <a:avLst/>
                <a:gdLst/>
                <a:ahLst/>
                <a:cxnLst/>
                <a:rect l="l" t="t" r="r" b="b"/>
                <a:pathLst>
                  <a:path w="46442" h="103736" extrusionOk="0">
                    <a:moveTo>
                      <a:pt x="15355" y="15026"/>
                    </a:moveTo>
                    <a:cubicBezTo>
                      <a:pt x="8497" y="21122"/>
                      <a:pt x="2877" y="29028"/>
                      <a:pt x="877" y="37982"/>
                    </a:cubicBezTo>
                    <a:cubicBezTo>
                      <a:pt x="-837" y="45411"/>
                      <a:pt x="115" y="53317"/>
                      <a:pt x="2401" y="60556"/>
                    </a:cubicBezTo>
                    <a:cubicBezTo>
                      <a:pt x="4687" y="67795"/>
                      <a:pt x="8402" y="74653"/>
                      <a:pt x="12402" y="81130"/>
                    </a:cubicBezTo>
                    <a:cubicBezTo>
                      <a:pt x="16975" y="88559"/>
                      <a:pt x="22118" y="95894"/>
                      <a:pt x="29071" y="101037"/>
                    </a:cubicBezTo>
                    <a:cubicBezTo>
                      <a:pt x="30500" y="102085"/>
                      <a:pt x="32119" y="103133"/>
                      <a:pt x="33929" y="103514"/>
                    </a:cubicBezTo>
                    <a:cubicBezTo>
                      <a:pt x="39073" y="104752"/>
                      <a:pt x="44311" y="100656"/>
                      <a:pt x="45835" y="95608"/>
                    </a:cubicBezTo>
                    <a:cubicBezTo>
                      <a:pt x="47359" y="90560"/>
                      <a:pt x="45835" y="85035"/>
                      <a:pt x="43264" y="80463"/>
                    </a:cubicBezTo>
                    <a:cubicBezTo>
                      <a:pt x="40692" y="75891"/>
                      <a:pt x="37263" y="71891"/>
                      <a:pt x="34405" y="67414"/>
                    </a:cubicBezTo>
                    <a:cubicBezTo>
                      <a:pt x="26881" y="55793"/>
                      <a:pt x="24118" y="41125"/>
                      <a:pt x="26785" y="27599"/>
                    </a:cubicBezTo>
                    <a:cubicBezTo>
                      <a:pt x="27642" y="23313"/>
                      <a:pt x="29071" y="19027"/>
                      <a:pt x="31643" y="15407"/>
                    </a:cubicBezTo>
                    <a:cubicBezTo>
                      <a:pt x="33739" y="12550"/>
                      <a:pt x="36406" y="10169"/>
                      <a:pt x="39073" y="7787"/>
                    </a:cubicBezTo>
                    <a:cubicBezTo>
                      <a:pt x="40882" y="6168"/>
                      <a:pt x="43835" y="2739"/>
                      <a:pt x="40977" y="548"/>
                    </a:cubicBezTo>
                    <a:cubicBezTo>
                      <a:pt x="38882" y="-1071"/>
                      <a:pt x="35929" y="1310"/>
                      <a:pt x="34024" y="2358"/>
                    </a:cubicBezTo>
                    <a:cubicBezTo>
                      <a:pt x="27452" y="5978"/>
                      <a:pt x="20975" y="9883"/>
                      <a:pt x="15355" y="14931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350;p8"/>
              <p:cNvSpPr/>
              <p:nvPr/>
            </p:nvSpPr>
            <p:spPr>
              <a:xfrm>
                <a:off x="6236295" y="3650605"/>
                <a:ext cx="22931" cy="20615"/>
              </a:xfrm>
              <a:custGeom>
                <a:avLst/>
                <a:gdLst/>
                <a:ahLst/>
                <a:cxnLst/>
                <a:rect l="l" t="t" r="r" b="b"/>
                <a:pathLst>
                  <a:path w="22931" h="20615" extrusionOk="0">
                    <a:moveTo>
                      <a:pt x="19724" y="7280"/>
                    </a:moveTo>
                    <a:cubicBezTo>
                      <a:pt x="20962" y="8233"/>
                      <a:pt x="22200" y="9280"/>
                      <a:pt x="22676" y="10709"/>
                    </a:cubicBezTo>
                    <a:cubicBezTo>
                      <a:pt x="23153" y="12043"/>
                      <a:pt x="22867" y="13471"/>
                      <a:pt x="22581" y="14805"/>
                    </a:cubicBezTo>
                    <a:cubicBezTo>
                      <a:pt x="22105" y="16805"/>
                      <a:pt x="21248" y="18996"/>
                      <a:pt x="19343" y="19948"/>
                    </a:cubicBezTo>
                    <a:cubicBezTo>
                      <a:pt x="18200" y="20520"/>
                      <a:pt x="16866" y="20615"/>
                      <a:pt x="15628" y="20615"/>
                    </a:cubicBezTo>
                    <a:cubicBezTo>
                      <a:pt x="12009" y="20615"/>
                      <a:pt x="8199" y="20139"/>
                      <a:pt x="5436" y="17948"/>
                    </a:cubicBezTo>
                    <a:cubicBezTo>
                      <a:pt x="4008" y="16805"/>
                      <a:pt x="2865" y="15281"/>
                      <a:pt x="1912" y="13662"/>
                    </a:cubicBezTo>
                    <a:cubicBezTo>
                      <a:pt x="769" y="11757"/>
                      <a:pt x="-88" y="9661"/>
                      <a:pt x="7" y="7566"/>
                    </a:cubicBezTo>
                    <a:cubicBezTo>
                      <a:pt x="293" y="4327"/>
                      <a:pt x="4389" y="422"/>
                      <a:pt x="7722" y="41"/>
                    </a:cubicBezTo>
                    <a:cubicBezTo>
                      <a:pt x="12009" y="-530"/>
                      <a:pt x="16771" y="4994"/>
                      <a:pt x="19724" y="7375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8"/>
              <p:cNvSpPr/>
              <p:nvPr/>
            </p:nvSpPr>
            <p:spPr>
              <a:xfrm>
                <a:off x="6281546" y="3547776"/>
                <a:ext cx="94202" cy="85343"/>
              </a:xfrm>
              <a:custGeom>
                <a:avLst/>
                <a:gdLst/>
                <a:ahLst/>
                <a:cxnLst/>
                <a:rect l="l" t="t" r="r" b="b"/>
                <a:pathLst>
                  <a:path w="94202" h="85343" extrusionOk="0">
                    <a:moveTo>
                      <a:pt x="0" y="0"/>
                    </a:moveTo>
                    <a:cubicBezTo>
                      <a:pt x="0" y="0"/>
                      <a:pt x="68580" y="19717"/>
                      <a:pt x="94202" y="85344"/>
                    </a:cubicBezTo>
                    <a:cubicBezTo>
                      <a:pt x="94202" y="85344"/>
                      <a:pt x="83153" y="16764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2" name="Google Shape;352;p8"/>
            <p:cNvGrpSpPr/>
            <p:nvPr/>
          </p:nvGrpSpPr>
          <p:grpSpPr>
            <a:xfrm rot="-3687198">
              <a:off x="912567" y="121754"/>
              <a:ext cx="351831" cy="347484"/>
              <a:chOff x="3308549" y="3672832"/>
              <a:chExt cx="1114929" cy="1100681"/>
            </a:xfrm>
          </p:grpSpPr>
          <p:sp>
            <p:nvSpPr>
              <p:cNvPr id="353" name="Google Shape;353;p8"/>
              <p:cNvSpPr/>
              <p:nvPr/>
            </p:nvSpPr>
            <p:spPr>
              <a:xfrm>
                <a:off x="3308549" y="3672832"/>
                <a:ext cx="1114929" cy="1100681"/>
              </a:xfrm>
              <a:custGeom>
                <a:avLst/>
                <a:gdLst/>
                <a:ahLst/>
                <a:cxnLst/>
                <a:rect l="l" t="t" r="r" b="b"/>
                <a:pathLst>
                  <a:path w="316292" h="312250" extrusionOk="0">
                    <a:moveTo>
                      <a:pt x="36762" y="51386"/>
                    </a:moveTo>
                    <a:cubicBezTo>
                      <a:pt x="8378" y="85866"/>
                      <a:pt x="-7148" y="134920"/>
                      <a:pt x="3234" y="179783"/>
                    </a:cubicBezTo>
                    <a:cubicBezTo>
                      <a:pt x="9711" y="207596"/>
                      <a:pt x="25237" y="231694"/>
                      <a:pt x="41715" y="253982"/>
                    </a:cubicBezTo>
                    <a:cubicBezTo>
                      <a:pt x="54002" y="270651"/>
                      <a:pt x="67528" y="287130"/>
                      <a:pt x="85054" y="296750"/>
                    </a:cubicBezTo>
                    <a:cubicBezTo>
                      <a:pt x="100580" y="305322"/>
                      <a:pt x="118201" y="307894"/>
                      <a:pt x="135441" y="309799"/>
                    </a:cubicBezTo>
                    <a:cubicBezTo>
                      <a:pt x="166778" y="313228"/>
                      <a:pt x="199163" y="314562"/>
                      <a:pt x="228977" y="303513"/>
                    </a:cubicBezTo>
                    <a:cubicBezTo>
                      <a:pt x="268506" y="288939"/>
                      <a:pt x="300509" y="251982"/>
                      <a:pt x="311749" y="208072"/>
                    </a:cubicBezTo>
                    <a:cubicBezTo>
                      <a:pt x="322988" y="164162"/>
                      <a:pt x="312987" y="114441"/>
                      <a:pt x="286032" y="79580"/>
                    </a:cubicBezTo>
                    <a:cubicBezTo>
                      <a:pt x="221261" y="-4240"/>
                      <a:pt x="107533" y="-34530"/>
                      <a:pt x="36762" y="5148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8"/>
              <p:cNvSpPr/>
              <p:nvPr/>
            </p:nvSpPr>
            <p:spPr>
              <a:xfrm>
                <a:off x="3425003" y="3775754"/>
                <a:ext cx="951979" cy="937657"/>
              </a:xfrm>
              <a:custGeom>
                <a:avLst/>
                <a:gdLst/>
                <a:ahLst/>
                <a:cxnLst/>
                <a:rect l="l" t="t" r="r" b="b"/>
                <a:pathLst>
                  <a:path w="270065" h="266002" extrusionOk="0">
                    <a:moveTo>
                      <a:pt x="46880" y="233077"/>
                    </a:moveTo>
                    <a:cubicBezTo>
                      <a:pt x="22972" y="216504"/>
                      <a:pt x="8590" y="188881"/>
                      <a:pt x="2399" y="160497"/>
                    </a:cubicBezTo>
                    <a:cubicBezTo>
                      <a:pt x="17" y="149543"/>
                      <a:pt x="-1316" y="138018"/>
                      <a:pt x="1922" y="127350"/>
                    </a:cubicBezTo>
                    <a:cubicBezTo>
                      <a:pt x="4780" y="117634"/>
                      <a:pt x="11257" y="109157"/>
                      <a:pt x="13257" y="99251"/>
                    </a:cubicBezTo>
                    <a:cubicBezTo>
                      <a:pt x="16686" y="82773"/>
                      <a:pt x="7637" y="66294"/>
                      <a:pt x="7828" y="49435"/>
                    </a:cubicBezTo>
                    <a:cubicBezTo>
                      <a:pt x="8018" y="34957"/>
                      <a:pt x="15543" y="20955"/>
                      <a:pt x="26878" y="12002"/>
                    </a:cubicBezTo>
                    <a:cubicBezTo>
                      <a:pt x="38212" y="3048"/>
                      <a:pt x="53167" y="-952"/>
                      <a:pt x="67645" y="191"/>
                    </a:cubicBezTo>
                    <a:cubicBezTo>
                      <a:pt x="78313" y="1048"/>
                      <a:pt x="88695" y="4572"/>
                      <a:pt x="99363" y="5334"/>
                    </a:cubicBezTo>
                    <a:cubicBezTo>
                      <a:pt x="110888" y="6192"/>
                      <a:pt x="122413" y="3715"/>
                      <a:pt x="133939" y="3048"/>
                    </a:cubicBezTo>
                    <a:cubicBezTo>
                      <a:pt x="145464" y="2382"/>
                      <a:pt x="157846" y="3715"/>
                      <a:pt x="166895" y="10859"/>
                    </a:cubicBezTo>
                    <a:cubicBezTo>
                      <a:pt x="184517" y="24861"/>
                      <a:pt x="181754" y="53150"/>
                      <a:pt x="195470" y="70962"/>
                    </a:cubicBezTo>
                    <a:cubicBezTo>
                      <a:pt x="205281" y="83630"/>
                      <a:pt x="221569" y="88773"/>
                      <a:pt x="235856" y="95917"/>
                    </a:cubicBezTo>
                    <a:cubicBezTo>
                      <a:pt x="245381" y="100680"/>
                      <a:pt x="254525" y="106776"/>
                      <a:pt x="261097" y="115158"/>
                    </a:cubicBezTo>
                    <a:cubicBezTo>
                      <a:pt x="267670" y="123540"/>
                      <a:pt x="271480" y="134493"/>
                      <a:pt x="269575" y="144971"/>
                    </a:cubicBezTo>
                    <a:cubicBezTo>
                      <a:pt x="267479" y="156210"/>
                      <a:pt x="259574" y="165164"/>
                      <a:pt x="253477" y="174784"/>
                    </a:cubicBezTo>
                    <a:cubicBezTo>
                      <a:pt x="246143" y="186595"/>
                      <a:pt x="241476" y="200121"/>
                      <a:pt x="239952" y="213932"/>
                    </a:cubicBezTo>
                    <a:cubicBezTo>
                      <a:pt x="239190" y="221266"/>
                      <a:pt x="239190" y="228981"/>
                      <a:pt x="235856" y="235554"/>
                    </a:cubicBezTo>
                    <a:cubicBezTo>
                      <a:pt x="233189" y="240888"/>
                      <a:pt x="228617" y="245079"/>
                      <a:pt x="223569" y="248222"/>
                    </a:cubicBezTo>
                    <a:cubicBezTo>
                      <a:pt x="209948" y="256890"/>
                      <a:pt x="193184" y="258890"/>
                      <a:pt x="177087" y="259176"/>
                    </a:cubicBezTo>
                    <a:cubicBezTo>
                      <a:pt x="160990" y="259366"/>
                      <a:pt x="144702" y="258033"/>
                      <a:pt x="128795" y="260604"/>
                    </a:cubicBezTo>
                    <a:cubicBezTo>
                      <a:pt x="122128" y="261652"/>
                      <a:pt x="112317" y="266986"/>
                      <a:pt x="105745" y="265843"/>
                    </a:cubicBezTo>
                    <a:cubicBezTo>
                      <a:pt x="100316" y="264891"/>
                      <a:pt x="94029" y="257937"/>
                      <a:pt x="89171" y="255175"/>
                    </a:cubicBezTo>
                    <a:cubicBezTo>
                      <a:pt x="75360" y="247269"/>
                      <a:pt x="60120" y="242031"/>
                      <a:pt x="46975" y="232887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55" name="Google Shape;355;p8"/>
              <p:cNvGrpSpPr/>
              <p:nvPr/>
            </p:nvGrpSpPr>
            <p:grpSpPr>
              <a:xfrm>
                <a:off x="3406147" y="4066324"/>
                <a:ext cx="844162" cy="634411"/>
                <a:chOff x="6587553" y="4029669"/>
                <a:chExt cx="239431" cy="179939"/>
              </a:xfrm>
            </p:grpSpPr>
            <p:sp>
              <p:nvSpPr>
                <p:cNvPr id="356" name="Google Shape;356;p8"/>
                <p:cNvSpPr/>
                <p:nvPr/>
              </p:nvSpPr>
              <p:spPr>
                <a:xfrm>
                  <a:off x="6587599" y="4029669"/>
                  <a:ext cx="239385" cy="179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385" h="179939" extrusionOk="0">
                      <a:moveTo>
                        <a:pt x="164863" y="178285"/>
                      </a:moveTo>
                      <a:cubicBezTo>
                        <a:pt x="164863" y="178285"/>
                        <a:pt x="45324" y="200097"/>
                        <a:pt x="9796" y="85321"/>
                      </a:cubicBezTo>
                      <a:cubicBezTo>
                        <a:pt x="-25733" y="-29550"/>
                        <a:pt x="44467" y="-11929"/>
                        <a:pt x="75804" y="42077"/>
                      </a:cubicBezTo>
                      <a:cubicBezTo>
                        <a:pt x="107046" y="96084"/>
                        <a:pt x="135811" y="89226"/>
                        <a:pt x="183341" y="70367"/>
                      </a:cubicBezTo>
                      <a:cubicBezTo>
                        <a:pt x="230871" y="51507"/>
                        <a:pt x="289164" y="146186"/>
                        <a:pt x="164958" y="17838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57" name="Google Shape;357;p8"/>
                <p:cNvGrpSpPr/>
                <p:nvPr/>
              </p:nvGrpSpPr>
              <p:grpSpPr>
                <a:xfrm>
                  <a:off x="6587553" y="4029704"/>
                  <a:ext cx="239368" cy="168426"/>
                  <a:chOff x="6587553" y="4029704"/>
                  <a:chExt cx="239368" cy="168426"/>
                </a:xfrm>
              </p:grpSpPr>
              <p:sp>
                <p:nvSpPr>
                  <p:cNvPr id="358" name="Google Shape;358;p8"/>
                  <p:cNvSpPr/>
                  <p:nvPr/>
                </p:nvSpPr>
                <p:spPr>
                  <a:xfrm>
                    <a:off x="6587553" y="4029704"/>
                    <a:ext cx="239368" cy="1338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9368" h="133863" extrusionOk="0">
                        <a:moveTo>
                          <a:pt x="234537" y="133768"/>
                        </a:moveTo>
                        <a:cubicBezTo>
                          <a:pt x="230346" y="107575"/>
                          <a:pt x="203295" y="87667"/>
                          <a:pt x="179006" y="97288"/>
                        </a:cubicBezTo>
                        <a:cubicBezTo>
                          <a:pt x="131476" y="116147"/>
                          <a:pt x="102711" y="123005"/>
                          <a:pt x="71469" y="68998"/>
                        </a:cubicBezTo>
                        <a:cubicBezTo>
                          <a:pt x="50800" y="33280"/>
                          <a:pt x="12890" y="13468"/>
                          <a:pt x="127" y="37566"/>
                        </a:cubicBezTo>
                        <a:cubicBezTo>
                          <a:pt x="-2921" y="-22442"/>
                          <a:pt x="49847" y="-2725"/>
                          <a:pt x="75755" y="42043"/>
                        </a:cubicBezTo>
                        <a:cubicBezTo>
                          <a:pt x="106997" y="96049"/>
                          <a:pt x="135762" y="89191"/>
                          <a:pt x="183292" y="70332"/>
                        </a:cubicBezTo>
                        <a:cubicBezTo>
                          <a:pt x="215582" y="57568"/>
                          <a:pt x="252825" y="97097"/>
                          <a:pt x="234537" y="133864"/>
                        </a:cubicBezTo>
                        <a:close/>
                      </a:path>
                    </a:pathLst>
                  </a:custGeom>
                  <a:solidFill>
                    <a:srgbClr val="282B35">
                      <a:alpha val="400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9" name="Google Shape;359;p8"/>
                  <p:cNvSpPr/>
                  <p:nvPr/>
                </p:nvSpPr>
                <p:spPr>
                  <a:xfrm>
                    <a:off x="6604026" y="4079733"/>
                    <a:ext cx="152531" cy="1183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531" h="118397" extrusionOk="0">
                        <a:moveTo>
                          <a:pt x="131" y="14969"/>
                        </a:moveTo>
                        <a:cubicBezTo>
                          <a:pt x="226" y="10682"/>
                          <a:pt x="1370" y="6110"/>
                          <a:pt x="4608" y="3253"/>
                        </a:cubicBezTo>
                        <a:cubicBezTo>
                          <a:pt x="7180" y="967"/>
                          <a:pt x="10609" y="205"/>
                          <a:pt x="14038" y="14"/>
                        </a:cubicBezTo>
                        <a:cubicBezTo>
                          <a:pt x="25182" y="-367"/>
                          <a:pt x="36041" y="6872"/>
                          <a:pt x="40517" y="17064"/>
                        </a:cubicBezTo>
                        <a:cubicBezTo>
                          <a:pt x="42994" y="22684"/>
                          <a:pt x="43756" y="28875"/>
                          <a:pt x="46232" y="34495"/>
                        </a:cubicBezTo>
                        <a:cubicBezTo>
                          <a:pt x="48137" y="38781"/>
                          <a:pt x="50899" y="42591"/>
                          <a:pt x="54043" y="46020"/>
                        </a:cubicBezTo>
                        <a:cubicBezTo>
                          <a:pt x="65568" y="58879"/>
                          <a:pt x="81570" y="67547"/>
                          <a:pt x="98620" y="70118"/>
                        </a:cubicBezTo>
                        <a:cubicBezTo>
                          <a:pt x="111288" y="72119"/>
                          <a:pt x="124337" y="70785"/>
                          <a:pt x="136910" y="73357"/>
                        </a:cubicBezTo>
                        <a:cubicBezTo>
                          <a:pt x="142244" y="74500"/>
                          <a:pt x="147864" y="76595"/>
                          <a:pt x="150531" y="81358"/>
                        </a:cubicBezTo>
                        <a:cubicBezTo>
                          <a:pt x="152150" y="84215"/>
                          <a:pt x="152436" y="87644"/>
                          <a:pt x="152531" y="90883"/>
                        </a:cubicBezTo>
                        <a:cubicBezTo>
                          <a:pt x="152531" y="95169"/>
                          <a:pt x="152341" y="99551"/>
                          <a:pt x="150722" y="103456"/>
                        </a:cubicBezTo>
                        <a:cubicBezTo>
                          <a:pt x="148150" y="109457"/>
                          <a:pt x="142625" y="113838"/>
                          <a:pt x="136434" y="116029"/>
                        </a:cubicBezTo>
                        <a:cubicBezTo>
                          <a:pt x="130243" y="118220"/>
                          <a:pt x="123671" y="118601"/>
                          <a:pt x="117098" y="118315"/>
                        </a:cubicBezTo>
                        <a:cubicBezTo>
                          <a:pt x="111669" y="118124"/>
                          <a:pt x="106240" y="117553"/>
                          <a:pt x="101001" y="116219"/>
                        </a:cubicBezTo>
                        <a:cubicBezTo>
                          <a:pt x="94715" y="114600"/>
                          <a:pt x="88714" y="111838"/>
                          <a:pt x="82808" y="109076"/>
                        </a:cubicBezTo>
                        <a:cubicBezTo>
                          <a:pt x="77474" y="106599"/>
                          <a:pt x="72140" y="104123"/>
                          <a:pt x="66806" y="101646"/>
                        </a:cubicBezTo>
                        <a:cubicBezTo>
                          <a:pt x="56043" y="96598"/>
                          <a:pt x="45280" y="91645"/>
                          <a:pt x="35564" y="84787"/>
                        </a:cubicBezTo>
                        <a:cubicBezTo>
                          <a:pt x="31564" y="82024"/>
                          <a:pt x="27754" y="78881"/>
                          <a:pt x="25087" y="74881"/>
                        </a:cubicBezTo>
                        <a:cubicBezTo>
                          <a:pt x="22706" y="71357"/>
                          <a:pt x="21277" y="67356"/>
                          <a:pt x="19372" y="63546"/>
                        </a:cubicBezTo>
                        <a:cubicBezTo>
                          <a:pt x="14990" y="54878"/>
                          <a:pt x="8323" y="47544"/>
                          <a:pt x="3751" y="39067"/>
                        </a:cubicBezTo>
                        <a:cubicBezTo>
                          <a:pt x="-345" y="31352"/>
                          <a:pt x="-154" y="23446"/>
                          <a:pt x="131" y="1477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00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0" name="Google Shape;360;p8"/>
                  <p:cNvSpPr/>
                  <p:nvPr/>
                </p:nvSpPr>
                <p:spPr>
                  <a:xfrm>
                    <a:off x="6767967" y="4141919"/>
                    <a:ext cx="37000" cy="32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000" h="32750" extrusionOk="0">
                        <a:moveTo>
                          <a:pt x="22023" y="27"/>
                        </a:moveTo>
                        <a:cubicBezTo>
                          <a:pt x="24595" y="122"/>
                          <a:pt x="27262" y="503"/>
                          <a:pt x="29453" y="1932"/>
                        </a:cubicBezTo>
                        <a:cubicBezTo>
                          <a:pt x="31358" y="3170"/>
                          <a:pt x="32691" y="5075"/>
                          <a:pt x="33739" y="7076"/>
                        </a:cubicBezTo>
                        <a:cubicBezTo>
                          <a:pt x="36310" y="11552"/>
                          <a:pt x="38025" y="16886"/>
                          <a:pt x="36310" y="21744"/>
                        </a:cubicBezTo>
                        <a:cubicBezTo>
                          <a:pt x="34977" y="25459"/>
                          <a:pt x="31834" y="28316"/>
                          <a:pt x="28309" y="29936"/>
                        </a:cubicBezTo>
                        <a:cubicBezTo>
                          <a:pt x="24785" y="31555"/>
                          <a:pt x="20785" y="32222"/>
                          <a:pt x="16975" y="32603"/>
                        </a:cubicBezTo>
                        <a:cubicBezTo>
                          <a:pt x="15260" y="32793"/>
                          <a:pt x="13450" y="32888"/>
                          <a:pt x="11831" y="32317"/>
                        </a:cubicBezTo>
                        <a:cubicBezTo>
                          <a:pt x="10593" y="31841"/>
                          <a:pt x="9545" y="31079"/>
                          <a:pt x="8593" y="30126"/>
                        </a:cubicBezTo>
                        <a:cubicBezTo>
                          <a:pt x="3640" y="25649"/>
                          <a:pt x="-1980" y="15934"/>
                          <a:pt x="687" y="8980"/>
                        </a:cubicBezTo>
                        <a:cubicBezTo>
                          <a:pt x="3545" y="1646"/>
                          <a:pt x="15356" y="-259"/>
                          <a:pt x="22118" y="27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00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61" name="Google Shape;361;p8"/>
              <p:cNvGrpSpPr/>
              <p:nvPr/>
            </p:nvGrpSpPr>
            <p:grpSpPr>
              <a:xfrm>
                <a:off x="3551607" y="3823799"/>
                <a:ext cx="440610" cy="223921"/>
                <a:chOff x="6628810" y="3960881"/>
                <a:chExt cx="124971" cy="63511"/>
              </a:xfrm>
            </p:grpSpPr>
            <p:sp>
              <p:nvSpPr>
                <p:cNvPr id="362" name="Google Shape;362;p8"/>
                <p:cNvSpPr/>
                <p:nvPr/>
              </p:nvSpPr>
              <p:spPr>
                <a:xfrm>
                  <a:off x="6628810" y="3967018"/>
                  <a:ext cx="86486" cy="57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86" h="57374" extrusionOk="0">
                      <a:moveTo>
                        <a:pt x="8685" y="19671"/>
                      </a:moveTo>
                      <a:cubicBezTo>
                        <a:pt x="3446" y="25386"/>
                        <a:pt x="-1030" y="32815"/>
                        <a:pt x="208" y="40530"/>
                      </a:cubicBezTo>
                      <a:cubicBezTo>
                        <a:pt x="1446" y="47960"/>
                        <a:pt x="8019" y="53675"/>
                        <a:pt x="15162" y="55961"/>
                      </a:cubicBezTo>
                      <a:cubicBezTo>
                        <a:pt x="22401" y="58152"/>
                        <a:pt x="30117" y="57485"/>
                        <a:pt x="37546" y="56056"/>
                      </a:cubicBezTo>
                      <a:cubicBezTo>
                        <a:pt x="46214" y="54437"/>
                        <a:pt x="54691" y="52056"/>
                        <a:pt x="62883" y="48912"/>
                      </a:cubicBezTo>
                      <a:cubicBezTo>
                        <a:pt x="69169" y="46436"/>
                        <a:pt x="75360" y="43483"/>
                        <a:pt x="80123" y="38721"/>
                      </a:cubicBezTo>
                      <a:cubicBezTo>
                        <a:pt x="84600" y="34244"/>
                        <a:pt x="87552" y="27672"/>
                        <a:pt x="86124" y="21576"/>
                      </a:cubicBezTo>
                      <a:cubicBezTo>
                        <a:pt x="85457" y="18909"/>
                        <a:pt x="84123" y="16432"/>
                        <a:pt x="82409" y="14241"/>
                      </a:cubicBezTo>
                      <a:cubicBezTo>
                        <a:pt x="77265" y="7764"/>
                        <a:pt x="69550" y="3669"/>
                        <a:pt x="61549" y="1764"/>
                      </a:cubicBezTo>
                      <a:cubicBezTo>
                        <a:pt x="51357" y="-713"/>
                        <a:pt x="41546" y="-903"/>
                        <a:pt x="32021" y="3288"/>
                      </a:cubicBezTo>
                      <a:cubicBezTo>
                        <a:pt x="23163" y="7288"/>
                        <a:pt x="15258" y="12527"/>
                        <a:pt x="8590" y="19671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3" name="Google Shape;363;p8"/>
                <p:cNvSpPr/>
                <p:nvPr/>
              </p:nvSpPr>
              <p:spPr>
                <a:xfrm>
                  <a:off x="6725384" y="3960881"/>
                  <a:ext cx="28397" cy="25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97" h="25939" extrusionOk="0">
                      <a:moveTo>
                        <a:pt x="5551" y="3138"/>
                      </a:moveTo>
                      <a:cubicBezTo>
                        <a:pt x="2598" y="6186"/>
                        <a:pt x="598" y="10186"/>
                        <a:pt x="122" y="14377"/>
                      </a:cubicBezTo>
                      <a:cubicBezTo>
                        <a:pt x="-164" y="16473"/>
                        <a:pt x="26" y="18663"/>
                        <a:pt x="979" y="20568"/>
                      </a:cubicBezTo>
                      <a:cubicBezTo>
                        <a:pt x="2789" y="23997"/>
                        <a:pt x="7075" y="25331"/>
                        <a:pt x="10980" y="25712"/>
                      </a:cubicBezTo>
                      <a:cubicBezTo>
                        <a:pt x="13362" y="25998"/>
                        <a:pt x="15838" y="25998"/>
                        <a:pt x="18315" y="25807"/>
                      </a:cubicBezTo>
                      <a:cubicBezTo>
                        <a:pt x="20315" y="25712"/>
                        <a:pt x="22315" y="25331"/>
                        <a:pt x="23934" y="24378"/>
                      </a:cubicBezTo>
                      <a:cubicBezTo>
                        <a:pt x="27173" y="22473"/>
                        <a:pt x="28792" y="18378"/>
                        <a:pt x="28316" y="14663"/>
                      </a:cubicBezTo>
                      <a:cubicBezTo>
                        <a:pt x="27935" y="10948"/>
                        <a:pt x="25839" y="7519"/>
                        <a:pt x="23363" y="4662"/>
                      </a:cubicBezTo>
                      <a:cubicBezTo>
                        <a:pt x="22410" y="3614"/>
                        <a:pt x="21363" y="2566"/>
                        <a:pt x="20124" y="1804"/>
                      </a:cubicBezTo>
                      <a:cubicBezTo>
                        <a:pt x="15648" y="-863"/>
                        <a:pt x="9171" y="-672"/>
                        <a:pt x="5456" y="3042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64" name="Google Shape;364;p8"/>
            <p:cNvGrpSpPr/>
            <p:nvPr/>
          </p:nvGrpSpPr>
          <p:grpSpPr>
            <a:xfrm>
              <a:off x="420998" y="237322"/>
              <a:ext cx="435303" cy="451362"/>
              <a:chOff x="5315204" y="3531367"/>
              <a:chExt cx="1125688" cy="1167216"/>
            </a:xfrm>
          </p:grpSpPr>
          <p:sp>
            <p:nvSpPr>
              <p:cNvPr id="365" name="Google Shape;365;p8"/>
              <p:cNvSpPr/>
              <p:nvPr/>
            </p:nvSpPr>
            <p:spPr>
              <a:xfrm>
                <a:off x="5315204" y="3531367"/>
                <a:ext cx="1125688" cy="1167216"/>
              </a:xfrm>
              <a:custGeom>
                <a:avLst/>
                <a:gdLst/>
                <a:ahLst/>
                <a:cxnLst/>
                <a:rect l="l" t="t" r="r" b="b"/>
                <a:pathLst>
                  <a:path w="319344" h="331125" extrusionOk="0">
                    <a:moveTo>
                      <a:pt x="312954" y="150756"/>
                    </a:moveTo>
                    <a:cubicBezTo>
                      <a:pt x="302572" y="118561"/>
                      <a:pt x="282951" y="90082"/>
                      <a:pt x="261138" y="64269"/>
                    </a:cubicBezTo>
                    <a:cubicBezTo>
                      <a:pt x="240660" y="39980"/>
                      <a:pt x="216847" y="16930"/>
                      <a:pt x="186939" y="6262"/>
                    </a:cubicBezTo>
                    <a:cubicBezTo>
                      <a:pt x="145124" y="-8597"/>
                      <a:pt x="96451" y="4071"/>
                      <a:pt x="62733" y="32836"/>
                    </a:cubicBezTo>
                    <a:cubicBezTo>
                      <a:pt x="29014" y="61602"/>
                      <a:pt x="9202" y="104464"/>
                      <a:pt x="2344" y="148279"/>
                    </a:cubicBezTo>
                    <a:cubicBezTo>
                      <a:pt x="-7848" y="213335"/>
                      <a:pt x="15012" y="289345"/>
                      <a:pt x="74448" y="317634"/>
                    </a:cubicBezTo>
                    <a:cubicBezTo>
                      <a:pt x="100642" y="330112"/>
                      <a:pt x="130646" y="331921"/>
                      <a:pt x="159602" y="330874"/>
                    </a:cubicBezTo>
                    <a:cubicBezTo>
                      <a:pt x="182938" y="330016"/>
                      <a:pt x="206655" y="327254"/>
                      <a:pt x="227896" y="317634"/>
                    </a:cubicBezTo>
                    <a:cubicBezTo>
                      <a:pt x="294000" y="287630"/>
                      <a:pt x="335910" y="221527"/>
                      <a:pt x="313050" y="15085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8"/>
              <p:cNvSpPr/>
              <p:nvPr/>
            </p:nvSpPr>
            <p:spPr>
              <a:xfrm>
                <a:off x="5386794" y="3609559"/>
                <a:ext cx="974613" cy="1010402"/>
              </a:xfrm>
              <a:custGeom>
                <a:avLst/>
                <a:gdLst/>
                <a:ahLst/>
                <a:cxnLst/>
                <a:rect l="l" t="t" r="r" b="b"/>
                <a:pathLst>
                  <a:path w="276486" h="286639" extrusionOk="0">
                    <a:moveTo>
                      <a:pt x="271028" y="130482"/>
                    </a:moveTo>
                    <a:cubicBezTo>
                      <a:pt x="261979" y="102669"/>
                      <a:pt x="245120" y="78000"/>
                      <a:pt x="226165" y="55616"/>
                    </a:cubicBezTo>
                    <a:cubicBezTo>
                      <a:pt x="208449" y="34566"/>
                      <a:pt x="187875" y="14658"/>
                      <a:pt x="161871" y="5419"/>
                    </a:cubicBezTo>
                    <a:cubicBezTo>
                      <a:pt x="125677" y="-7440"/>
                      <a:pt x="83576" y="3514"/>
                      <a:pt x="54334" y="28470"/>
                    </a:cubicBezTo>
                    <a:cubicBezTo>
                      <a:pt x="25093" y="53425"/>
                      <a:pt x="8043" y="90477"/>
                      <a:pt x="2042" y="128387"/>
                    </a:cubicBezTo>
                    <a:cubicBezTo>
                      <a:pt x="-6816" y="184680"/>
                      <a:pt x="12996" y="250497"/>
                      <a:pt x="64431" y="274977"/>
                    </a:cubicBezTo>
                    <a:cubicBezTo>
                      <a:pt x="87100" y="285740"/>
                      <a:pt x="113008" y="287359"/>
                      <a:pt x="138154" y="286407"/>
                    </a:cubicBezTo>
                    <a:cubicBezTo>
                      <a:pt x="158347" y="285645"/>
                      <a:pt x="178826" y="283263"/>
                      <a:pt x="197304" y="274881"/>
                    </a:cubicBezTo>
                    <a:cubicBezTo>
                      <a:pt x="254550" y="248878"/>
                      <a:pt x="290840" y="191728"/>
                      <a:pt x="271028" y="130482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67" name="Google Shape;367;p8"/>
              <p:cNvGrpSpPr/>
              <p:nvPr/>
            </p:nvGrpSpPr>
            <p:grpSpPr>
              <a:xfrm>
                <a:off x="5461831" y="3978101"/>
                <a:ext cx="796769" cy="586035"/>
                <a:chOff x="7170610" y="4004646"/>
                <a:chExt cx="225989" cy="166218"/>
              </a:xfrm>
            </p:grpSpPr>
            <p:sp>
              <p:nvSpPr>
                <p:cNvPr id="368" name="Google Shape;368;p8"/>
                <p:cNvSpPr/>
                <p:nvPr/>
              </p:nvSpPr>
              <p:spPr>
                <a:xfrm>
                  <a:off x="7170699" y="4004646"/>
                  <a:ext cx="225900" cy="165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900" h="165879" extrusionOk="0">
                      <a:moveTo>
                        <a:pt x="31057" y="51479"/>
                      </a:moveTo>
                      <a:cubicBezTo>
                        <a:pt x="31057" y="51479"/>
                        <a:pt x="-471" y="49098"/>
                        <a:pt x="5" y="81769"/>
                      </a:cubicBezTo>
                      <a:cubicBezTo>
                        <a:pt x="386" y="114440"/>
                        <a:pt x="43440" y="75768"/>
                        <a:pt x="59822" y="122060"/>
                      </a:cubicBezTo>
                      <a:cubicBezTo>
                        <a:pt x="76205" y="168256"/>
                        <a:pt x="116782" y="175495"/>
                        <a:pt x="168598" y="155111"/>
                      </a:cubicBezTo>
                      <a:cubicBezTo>
                        <a:pt x="220414" y="134823"/>
                        <a:pt x="241941" y="55480"/>
                        <a:pt x="212794" y="24047"/>
                      </a:cubicBezTo>
                      <a:cubicBezTo>
                        <a:pt x="183743" y="-7480"/>
                        <a:pt x="147834" y="-7861"/>
                        <a:pt x="128688" y="22047"/>
                      </a:cubicBezTo>
                      <a:cubicBezTo>
                        <a:pt x="109543" y="51956"/>
                        <a:pt x="86493" y="71863"/>
                        <a:pt x="31057" y="5157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9" name="Google Shape;369;p8"/>
                <p:cNvSpPr/>
                <p:nvPr/>
              </p:nvSpPr>
              <p:spPr>
                <a:xfrm>
                  <a:off x="7170610" y="4057935"/>
                  <a:ext cx="225815" cy="112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815" h="112929" extrusionOk="0">
                      <a:moveTo>
                        <a:pt x="168592" y="102203"/>
                      </a:moveTo>
                      <a:cubicBezTo>
                        <a:pt x="116776" y="122492"/>
                        <a:pt x="76105" y="115348"/>
                        <a:pt x="59817" y="69151"/>
                      </a:cubicBezTo>
                      <a:cubicBezTo>
                        <a:pt x="43434" y="22955"/>
                        <a:pt x="381" y="61532"/>
                        <a:pt x="0" y="28861"/>
                      </a:cubicBezTo>
                      <a:cubicBezTo>
                        <a:pt x="0" y="23908"/>
                        <a:pt x="571" y="19812"/>
                        <a:pt x="1714" y="16383"/>
                      </a:cubicBezTo>
                      <a:cubicBezTo>
                        <a:pt x="10096" y="32385"/>
                        <a:pt x="45339" y="7049"/>
                        <a:pt x="59722" y="47816"/>
                      </a:cubicBezTo>
                      <a:cubicBezTo>
                        <a:pt x="76009" y="94012"/>
                        <a:pt x="116681" y="101251"/>
                        <a:pt x="168497" y="80867"/>
                      </a:cubicBezTo>
                      <a:cubicBezTo>
                        <a:pt x="200787" y="68199"/>
                        <a:pt x="221361" y="32671"/>
                        <a:pt x="225171" y="0"/>
                      </a:cubicBezTo>
                      <a:cubicBezTo>
                        <a:pt x="229933" y="36767"/>
                        <a:pt x="208026" y="86582"/>
                        <a:pt x="168497" y="102108"/>
                      </a:cubicBezTo>
                      <a:close/>
                    </a:path>
                  </a:pathLst>
                </a:custGeom>
                <a:solidFill>
                  <a:srgbClr val="282B35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0" name="Google Shape;370;p8"/>
                <p:cNvSpPr/>
                <p:nvPr/>
              </p:nvSpPr>
              <p:spPr>
                <a:xfrm>
                  <a:off x="7220818" y="4026577"/>
                  <a:ext cx="159651" cy="107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651" h="107917" extrusionOk="0">
                      <a:moveTo>
                        <a:pt x="36564" y="51266"/>
                      </a:moveTo>
                      <a:cubicBezTo>
                        <a:pt x="50566" y="52314"/>
                        <a:pt x="64853" y="47456"/>
                        <a:pt x="75331" y="38217"/>
                      </a:cubicBezTo>
                      <a:cubicBezTo>
                        <a:pt x="85237" y="29454"/>
                        <a:pt x="91714" y="16976"/>
                        <a:pt x="102858" y="9832"/>
                      </a:cubicBezTo>
                      <a:cubicBezTo>
                        <a:pt x="107526" y="6784"/>
                        <a:pt x="112764" y="4879"/>
                        <a:pt x="118098" y="3069"/>
                      </a:cubicBezTo>
                      <a:cubicBezTo>
                        <a:pt x="122575" y="1545"/>
                        <a:pt x="127052" y="212"/>
                        <a:pt x="131719" y="22"/>
                      </a:cubicBezTo>
                      <a:cubicBezTo>
                        <a:pt x="138768" y="-264"/>
                        <a:pt x="145816" y="2307"/>
                        <a:pt x="150960" y="7070"/>
                      </a:cubicBezTo>
                      <a:cubicBezTo>
                        <a:pt x="156103" y="11832"/>
                        <a:pt x="159342" y="18595"/>
                        <a:pt x="159627" y="25644"/>
                      </a:cubicBezTo>
                      <a:cubicBezTo>
                        <a:pt x="159913" y="32311"/>
                        <a:pt x="157627" y="38788"/>
                        <a:pt x="156008" y="45170"/>
                      </a:cubicBezTo>
                      <a:cubicBezTo>
                        <a:pt x="154484" y="51171"/>
                        <a:pt x="153341" y="57267"/>
                        <a:pt x="151055" y="62982"/>
                      </a:cubicBezTo>
                      <a:cubicBezTo>
                        <a:pt x="144102" y="80508"/>
                        <a:pt x="127433" y="92128"/>
                        <a:pt x="110478" y="100224"/>
                      </a:cubicBezTo>
                      <a:cubicBezTo>
                        <a:pt x="102572" y="104035"/>
                        <a:pt x="94191" y="107368"/>
                        <a:pt x="85427" y="107844"/>
                      </a:cubicBezTo>
                      <a:cubicBezTo>
                        <a:pt x="69140" y="108797"/>
                        <a:pt x="54090" y="100224"/>
                        <a:pt x="40184" y="91652"/>
                      </a:cubicBezTo>
                      <a:cubicBezTo>
                        <a:pt x="33993" y="87842"/>
                        <a:pt x="27801" y="83937"/>
                        <a:pt x="22372" y="78984"/>
                      </a:cubicBezTo>
                      <a:cubicBezTo>
                        <a:pt x="17514" y="74507"/>
                        <a:pt x="13133" y="69554"/>
                        <a:pt x="7989" y="65172"/>
                      </a:cubicBezTo>
                      <a:cubicBezTo>
                        <a:pt x="4941" y="62601"/>
                        <a:pt x="-2012" y="57648"/>
                        <a:pt x="560" y="52980"/>
                      </a:cubicBezTo>
                      <a:cubicBezTo>
                        <a:pt x="5799" y="43360"/>
                        <a:pt x="28563" y="50504"/>
                        <a:pt x="36564" y="51076"/>
                      </a:cubicBez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71" name="Google Shape;371;p8"/>
              <p:cNvGrpSpPr/>
              <p:nvPr/>
            </p:nvGrpSpPr>
            <p:grpSpPr>
              <a:xfrm>
                <a:off x="5374500" y="3612024"/>
                <a:ext cx="993090" cy="1016993"/>
                <a:chOff x="5374500" y="3612024"/>
                <a:chExt cx="993090" cy="1016993"/>
              </a:xfrm>
            </p:grpSpPr>
            <p:sp>
              <p:nvSpPr>
                <p:cNvPr id="372" name="Google Shape;372;p8"/>
                <p:cNvSpPr/>
                <p:nvPr/>
              </p:nvSpPr>
              <p:spPr>
                <a:xfrm>
                  <a:off x="5536960" y="3771135"/>
                  <a:ext cx="85802" cy="927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41" h="26320" extrusionOk="0">
                      <a:moveTo>
                        <a:pt x="21839" y="19313"/>
                      </a:moveTo>
                      <a:cubicBezTo>
                        <a:pt x="17743" y="25695"/>
                        <a:pt x="10123" y="28171"/>
                        <a:pt x="4789" y="24838"/>
                      </a:cubicBezTo>
                      <a:cubicBezTo>
                        <a:pt x="-545" y="21409"/>
                        <a:pt x="-1593" y="13503"/>
                        <a:pt x="2503" y="7026"/>
                      </a:cubicBezTo>
                      <a:cubicBezTo>
                        <a:pt x="6599" y="549"/>
                        <a:pt x="14219" y="-1832"/>
                        <a:pt x="19553" y="1501"/>
                      </a:cubicBezTo>
                      <a:cubicBezTo>
                        <a:pt x="24887" y="4930"/>
                        <a:pt x="25934" y="12836"/>
                        <a:pt x="21839" y="19313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3" name="Google Shape;373;p8"/>
                <p:cNvSpPr/>
                <p:nvPr/>
              </p:nvSpPr>
              <p:spPr>
                <a:xfrm>
                  <a:off x="5750040" y="3673678"/>
                  <a:ext cx="58268" cy="66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30" h="18853" extrusionOk="0">
                      <a:moveTo>
                        <a:pt x="15695" y="6474"/>
                      </a:moveTo>
                      <a:cubicBezTo>
                        <a:pt x="17695" y="11427"/>
                        <a:pt x="15981" y="16761"/>
                        <a:pt x="11885" y="18380"/>
                      </a:cubicBezTo>
                      <a:cubicBezTo>
                        <a:pt x="7789" y="20000"/>
                        <a:pt x="2836" y="17333"/>
                        <a:pt x="836" y="12379"/>
                      </a:cubicBezTo>
                      <a:cubicBezTo>
                        <a:pt x="-1164" y="7426"/>
                        <a:pt x="550" y="2092"/>
                        <a:pt x="4646" y="473"/>
                      </a:cubicBezTo>
                      <a:cubicBezTo>
                        <a:pt x="8742" y="-1146"/>
                        <a:pt x="13695" y="1521"/>
                        <a:pt x="15695" y="6474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4" name="Google Shape;374;p8"/>
                <p:cNvSpPr/>
                <p:nvPr/>
              </p:nvSpPr>
              <p:spPr>
                <a:xfrm>
                  <a:off x="5856833" y="3789201"/>
                  <a:ext cx="58268" cy="66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30" h="18853" extrusionOk="0">
                      <a:moveTo>
                        <a:pt x="15695" y="6474"/>
                      </a:moveTo>
                      <a:cubicBezTo>
                        <a:pt x="17695" y="11427"/>
                        <a:pt x="15981" y="16761"/>
                        <a:pt x="11885" y="18380"/>
                      </a:cubicBezTo>
                      <a:cubicBezTo>
                        <a:pt x="7789" y="20000"/>
                        <a:pt x="2836" y="17333"/>
                        <a:pt x="836" y="12379"/>
                      </a:cubicBezTo>
                      <a:cubicBezTo>
                        <a:pt x="-1164" y="7426"/>
                        <a:pt x="550" y="2092"/>
                        <a:pt x="4646" y="473"/>
                      </a:cubicBezTo>
                      <a:cubicBezTo>
                        <a:pt x="8742" y="-1146"/>
                        <a:pt x="13695" y="1521"/>
                        <a:pt x="15695" y="6474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5" name="Google Shape;375;p8"/>
                <p:cNvSpPr/>
                <p:nvPr/>
              </p:nvSpPr>
              <p:spPr>
                <a:xfrm>
                  <a:off x="5558460" y="3630855"/>
                  <a:ext cx="136157" cy="1527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26" h="43334" extrusionOk="0">
                      <a:moveTo>
                        <a:pt x="36030" y="29668"/>
                      </a:moveTo>
                      <a:cubicBezTo>
                        <a:pt x="30696" y="40813"/>
                        <a:pt x="18884" y="46242"/>
                        <a:pt x="9645" y="41765"/>
                      </a:cubicBezTo>
                      <a:cubicBezTo>
                        <a:pt x="406" y="37288"/>
                        <a:pt x="-2737" y="24715"/>
                        <a:pt x="2597" y="13666"/>
                      </a:cubicBezTo>
                      <a:cubicBezTo>
                        <a:pt x="7931" y="2522"/>
                        <a:pt x="19742" y="-2907"/>
                        <a:pt x="28981" y="1570"/>
                      </a:cubicBezTo>
                      <a:cubicBezTo>
                        <a:pt x="38220" y="6046"/>
                        <a:pt x="41364" y="18619"/>
                        <a:pt x="36030" y="29668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6" name="Google Shape;376;p8"/>
                <p:cNvSpPr/>
                <p:nvPr/>
              </p:nvSpPr>
              <p:spPr>
                <a:xfrm>
                  <a:off x="5949319" y="3783013"/>
                  <a:ext cx="148991" cy="175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67" h="49794" extrusionOk="0">
                      <a:moveTo>
                        <a:pt x="41374" y="19849"/>
                      </a:moveTo>
                      <a:cubicBezTo>
                        <a:pt x="44708" y="33279"/>
                        <a:pt x="38422" y="46519"/>
                        <a:pt x="27277" y="49281"/>
                      </a:cubicBezTo>
                      <a:cubicBezTo>
                        <a:pt x="16133" y="52043"/>
                        <a:pt x="4322" y="43376"/>
                        <a:pt x="893" y="29945"/>
                      </a:cubicBezTo>
                      <a:cubicBezTo>
                        <a:pt x="-2441" y="16515"/>
                        <a:pt x="3846" y="3275"/>
                        <a:pt x="14990" y="513"/>
                      </a:cubicBezTo>
                      <a:cubicBezTo>
                        <a:pt x="26134" y="-2249"/>
                        <a:pt x="37945" y="6419"/>
                        <a:pt x="41374" y="19849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7" name="Google Shape;377;p8"/>
                <p:cNvSpPr/>
                <p:nvPr/>
              </p:nvSpPr>
              <p:spPr>
                <a:xfrm>
                  <a:off x="5812025" y="3612024"/>
                  <a:ext cx="96158" cy="113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79" h="32205" extrusionOk="0">
                      <a:moveTo>
                        <a:pt x="26689" y="12817"/>
                      </a:moveTo>
                      <a:cubicBezTo>
                        <a:pt x="28880" y="21484"/>
                        <a:pt x="24784" y="30057"/>
                        <a:pt x="17545" y="31867"/>
                      </a:cubicBezTo>
                      <a:cubicBezTo>
                        <a:pt x="10306" y="33677"/>
                        <a:pt x="2686" y="28057"/>
                        <a:pt x="590" y="19389"/>
                      </a:cubicBezTo>
                      <a:cubicBezTo>
                        <a:pt x="-1600" y="10721"/>
                        <a:pt x="2496" y="2149"/>
                        <a:pt x="9734" y="339"/>
                      </a:cubicBezTo>
                      <a:cubicBezTo>
                        <a:pt x="16973" y="-1471"/>
                        <a:pt x="24593" y="4149"/>
                        <a:pt x="26689" y="12817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8" name="Google Shape;378;p8"/>
                <p:cNvSpPr/>
                <p:nvPr/>
              </p:nvSpPr>
              <p:spPr>
                <a:xfrm>
                  <a:off x="6271554" y="4109377"/>
                  <a:ext cx="96035" cy="113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44" h="32205" extrusionOk="0">
                      <a:moveTo>
                        <a:pt x="26654" y="12817"/>
                      </a:moveTo>
                      <a:cubicBezTo>
                        <a:pt x="28845" y="21485"/>
                        <a:pt x="24749" y="30057"/>
                        <a:pt x="17510" y="31867"/>
                      </a:cubicBezTo>
                      <a:cubicBezTo>
                        <a:pt x="10271" y="33677"/>
                        <a:pt x="2651" y="28057"/>
                        <a:pt x="556" y="19389"/>
                      </a:cubicBezTo>
                      <a:cubicBezTo>
                        <a:pt x="-1540" y="10721"/>
                        <a:pt x="2461" y="2149"/>
                        <a:pt x="9700" y="339"/>
                      </a:cubicBezTo>
                      <a:cubicBezTo>
                        <a:pt x="16939" y="-1471"/>
                        <a:pt x="24559" y="4149"/>
                        <a:pt x="26654" y="12817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9" name="Google Shape;379;p8"/>
                <p:cNvSpPr/>
                <p:nvPr/>
              </p:nvSpPr>
              <p:spPr>
                <a:xfrm>
                  <a:off x="5697175" y="4035831"/>
                  <a:ext cx="96158" cy="113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79" h="32205" extrusionOk="0">
                      <a:moveTo>
                        <a:pt x="26689" y="12817"/>
                      </a:moveTo>
                      <a:cubicBezTo>
                        <a:pt x="28879" y="21485"/>
                        <a:pt x="24784" y="30057"/>
                        <a:pt x="17545" y="31867"/>
                      </a:cubicBezTo>
                      <a:cubicBezTo>
                        <a:pt x="10306" y="33677"/>
                        <a:pt x="2686" y="28057"/>
                        <a:pt x="590" y="19389"/>
                      </a:cubicBezTo>
                      <a:cubicBezTo>
                        <a:pt x="-1600" y="10721"/>
                        <a:pt x="2495" y="2149"/>
                        <a:pt x="9734" y="339"/>
                      </a:cubicBezTo>
                      <a:cubicBezTo>
                        <a:pt x="16973" y="-1471"/>
                        <a:pt x="24593" y="4149"/>
                        <a:pt x="26689" y="12817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0" name="Google Shape;380;p8"/>
                <p:cNvSpPr/>
                <p:nvPr/>
              </p:nvSpPr>
              <p:spPr>
                <a:xfrm>
                  <a:off x="6202373" y="4213819"/>
                  <a:ext cx="96035" cy="113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44" h="32205" extrusionOk="0">
                      <a:moveTo>
                        <a:pt x="26654" y="12817"/>
                      </a:moveTo>
                      <a:cubicBezTo>
                        <a:pt x="28845" y="21485"/>
                        <a:pt x="24749" y="30057"/>
                        <a:pt x="17510" y="31867"/>
                      </a:cubicBezTo>
                      <a:cubicBezTo>
                        <a:pt x="10271" y="33677"/>
                        <a:pt x="2651" y="28057"/>
                        <a:pt x="556" y="19389"/>
                      </a:cubicBezTo>
                      <a:cubicBezTo>
                        <a:pt x="-1540" y="10721"/>
                        <a:pt x="2461" y="2149"/>
                        <a:pt x="9700" y="339"/>
                      </a:cubicBezTo>
                      <a:cubicBezTo>
                        <a:pt x="16939" y="-1471"/>
                        <a:pt x="24559" y="4149"/>
                        <a:pt x="26654" y="12817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1" name="Google Shape;381;p8"/>
                <p:cNvSpPr/>
                <p:nvPr/>
              </p:nvSpPr>
              <p:spPr>
                <a:xfrm>
                  <a:off x="5885906" y="4092587"/>
                  <a:ext cx="96158" cy="113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79" h="32205" extrusionOk="0">
                      <a:moveTo>
                        <a:pt x="26689" y="12817"/>
                      </a:moveTo>
                      <a:cubicBezTo>
                        <a:pt x="28880" y="21485"/>
                        <a:pt x="24784" y="30057"/>
                        <a:pt x="17545" y="31867"/>
                      </a:cubicBezTo>
                      <a:cubicBezTo>
                        <a:pt x="10306" y="33677"/>
                        <a:pt x="2686" y="28057"/>
                        <a:pt x="590" y="19389"/>
                      </a:cubicBezTo>
                      <a:cubicBezTo>
                        <a:pt x="-1600" y="10721"/>
                        <a:pt x="2495" y="2149"/>
                        <a:pt x="9734" y="339"/>
                      </a:cubicBezTo>
                      <a:cubicBezTo>
                        <a:pt x="16973" y="-1471"/>
                        <a:pt x="24593" y="4149"/>
                        <a:pt x="26689" y="12817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2" name="Google Shape;382;p8"/>
                <p:cNvSpPr/>
                <p:nvPr/>
              </p:nvSpPr>
              <p:spPr>
                <a:xfrm>
                  <a:off x="5632764" y="4386282"/>
                  <a:ext cx="120872" cy="145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90" h="41338" extrusionOk="0">
                      <a:moveTo>
                        <a:pt x="34290" y="20669"/>
                      </a:moveTo>
                      <a:cubicBezTo>
                        <a:pt x="34290" y="32084"/>
                        <a:pt x="26614" y="41338"/>
                        <a:pt x="17145" y="41338"/>
                      </a:cubicBezTo>
                      <a:cubicBezTo>
                        <a:pt x="7676" y="41338"/>
                        <a:pt x="0" y="32084"/>
                        <a:pt x="0" y="20669"/>
                      </a:cubicBezTo>
                      <a:cubicBezTo>
                        <a:pt x="0" y="9254"/>
                        <a:pt x="7676" y="0"/>
                        <a:pt x="17145" y="0"/>
                      </a:cubicBezTo>
                      <a:cubicBezTo>
                        <a:pt x="26614" y="0"/>
                        <a:pt x="34290" y="9254"/>
                        <a:pt x="34290" y="20669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3" name="Google Shape;383;p8"/>
                <p:cNvSpPr/>
                <p:nvPr/>
              </p:nvSpPr>
              <p:spPr>
                <a:xfrm>
                  <a:off x="5479030" y="4020586"/>
                  <a:ext cx="100917" cy="109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29" h="31025" extrusionOk="0">
                      <a:moveTo>
                        <a:pt x="25697" y="22761"/>
                      </a:moveTo>
                      <a:cubicBezTo>
                        <a:pt x="20935" y="30286"/>
                        <a:pt x="11886" y="33239"/>
                        <a:pt x="5600" y="29238"/>
                      </a:cubicBezTo>
                      <a:cubicBezTo>
                        <a:pt x="-687" y="25238"/>
                        <a:pt x="-1830" y="15903"/>
                        <a:pt x="2933" y="8283"/>
                      </a:cubicBezTo>
                      <a:cubicBezTo>
                        <a:pt x="7695" y="663"/>
                        <a:pt x="16744" y="-2194"/>
                        <a:pt x="23030" y="1806"/>
                      </a:cubicBezTo>
                      <a:cubicBezTo>
                        <a:pt x="29317" y="5806"/>
                        <a:pt x="30460" y="15141"/>
                        <a:pt x="25697" y="22761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4" name="Google Shape;384;p8"/>
                <p:cNvSpPr/>
                <p:nvPr/>
              </p:nvSpPr>
              <p:spPr>
                <a:xfrm>
                  <a:off x="5602524" y="4101000"/>
                  <a:ext cx="63485" cy="752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10" h="21335" extrusionOk="0">
                      <a:moveTo>
                        <a:pt x="17625" y="8525"/>
                      </a:moveTo>
                      <a:cubicBezTo>
                        <a:pt x="19054" y="14240"/>
                        <a:pt x="16387" y="19860"/>
                        <a:pt x="11625" y="21098"/>
                      </a:cubicBezTo>
                      <a:cubicBezTo>
                        <a:pt x="6862" y="22336"/>
                        <a:pt x="1814" y="18621"/>
                        <a:pt x="385" y="12811"/>
                      </a:cubicBezTo>
                      <a:cubicBezTo>
                        <a:pt x="-1044" y="7096"/>
                        <a:pt x="1623" y="1476"/>
                        <a:pt x="6386" y="238"/>
                      </a:cubicBezTo>
                      <a:cubicBezTo>
                        <a:pt x="11148" y="-1000"/>
                        <a:pt x="16197" y="2715"/>
                        <a:pt x="17625" y="8525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5" name="Google Shape;385;p8"/>
                <p:cNvSpPr/>
                <p:nvPr/>
              </p:nvSpPr>
              <p:spPr>
                <a:xfrm>
                  <a:off x="5766194" y="3806822"/>
                  <a:ext cx="41077" cy="48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53" h="13714" extrusionOk="0">
                      <a:moveTo>
                        <a:pt x="11399" y="5476"/>
                      </a:moveTo>
                      <a:cubicBezTo>
                        <a:pt x="12351" y="9191"/>
                        <a:pt x="10542" y="12810"/>
                        <a:pt x="7494" y="13572"/>
                      </a:cubicBezTo>
                      <a:cubicBezTo>
                        <a:pt x="4446" y="14334"/>
                        <a:pt x="1112" y="11953"/>
                        <a:pt x="255" y="8238"/>
                      </a:cubicBezTo>
                      <a:cubicBezTo>
                        <a:pt x="-698" y="4523"/>
                        <a:pt x="1112" y="904"/>
                        <a:pt x="4160" y="142"/>
                      </a:cubicBezTo>
                      <a:cubicBezTo>
                        <a:pt x="7208" y="-620"/>
                        <a:pt x="10542" y="1761"/>
                        <a:pt x="11399" y="5476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6" name="Google Shape;386;p8"/>
                <p:cNvSpPr/>
                <p:nvPr/>
              </p:nvSpPr>
              <p:spPr>
                <a:xfrm>
                  <a:off x="6268920" y="4020406"/>
                  <a:ext cx="41077" cy="48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53" h="13714" extrusionOk="0">
                      <a:moveTo>
                        <a:pt x="11399" y="5476"/>
                      </a:moveTo>
                      <a:cubicBezTo>
                        <a:pt x="12351" y="9191"/>
                        <a:pt x="10542" y="12810"/>
                        <a:pt x="7494" y="13572"/>
                      </a:cubicBezTo>
                      <a:cubicBezTo>
                        <a:pt x="4446" y="14334"/>
                        <a:pt x="1112" y="11953"/>
                        <a:pt x="255" y="8238"/>
                      </a:cubicBezTo>
                      <a:cubicBezTo>
                        <a:pt x="-698" y="4523"/>
                        <a:pt x="1112" y="904"/>
                        <a:pt x="4160" y="142"/>
                      </a:cubicBezTo>
                      <a:cubicBezTo>
                        <a:pt x="7208" y="-620"/>
                        <a:pt x="10542" y="1761"/>
                        <a:pt x="11399" y="5476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7" name="Google Shape;387;p8"/>
                <p:cNvSpPr/>
                <p:nvPr/>
              </p:nvSpPr>
              <p:spPr>
                <a:xfrm>
                  <a:off x="5626823" y="3879402"/>
                  <a:ext cx="40749" cy="48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0" h="13786" extrusionOk="0">
                      <a:moveTo>
                        <a:pt x="11495" y="7560"/>
                      </a:moveTo>
                      <a:cubicBezTo>
                        <a:pt x="11019" y="11370"/>
                        <a:pt x="8066" y="14132"/>
                        <a:pt x="4923" y="13751"/>
                      </a:cubicBezTo>
                      <a:cubicBezTo>
                        <a:pt x="1780" y="13370"/>
                        <a:pt x="-411" y="9941"/>
                        <a:pt x="65" y="6226"/>
                      </a:cubicBezTo>
                      <a:cubicBezTo>
                        <a:pt x="541" y="2416"/>
                        <a:pt x="3494" y="-346"/>
                        <a:pt x="6637" y="35"/>
                      </a:cubicBezTo>
                      <a:cubicBezTo>
                        <a:pt x="9781" y="416"/>
                        <a:pt x="11971" y="3845"/>
                        <a:pt x="11495" y="7560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8" name="Google Shape;388;p8"/>
                <p:cNvSpPr/>
                <p:nvPr/>
              </p:nvSpPr>
              <p:spPr>
                <a:xfrm>
                  <a:off x="5577795" y="4496643"/>
                  <a:ext cx="40749" cy="48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0" h="13786" extrusionOk="0">
                      <a:moveTo>
                        <a:pt x="11495" y="7560"/>
                      </a:moveTo>
                      <a:cubicBezTo>
                        <a:pt x="11019" y="11370"/>
                        <a:pt x="8066" y="14132"/>
                        <a:pt x="4923" y="13751"/>
                      </a:cubicBezTo>
                      <a:cubicBezTo>
                        <a:pt x="1779" y="13370"/>
                        <a:pt x="-411" y="9941"/>
                        <a:pt x="65" y="6226"/>
                      </a:cubicBezTo>
                      <a:cubicBezTo>
                        <a:pt x="541" y="2416"/>
                        <a:pt x="3494" y="-346"/>
                        <a:pt x="6637" y="35"/>
                      </a:cubicBezTo>
                      <a:cubicBezTo>
                        <a:pt x="9780" y="416"/>
                        <a:pt x="11971" y="3845"/>
                        <a:pt x="11495" y="7560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9" name="Google Shape;389;p8"/>
                <p:cNvSpPr/>
                <p:nvPr/>
              </p:nvSpPr>
              <p:spPr>
                <a:xfrm>
                  <a:off x="6010300" y="3691945"/>
                  <a:ext cx="27389" cy="29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0" h="8491" extrusionOk="0">
                      <a:moveTo>
                        <a:pt x="6933" y="2245"/>
                      </a:moveTo>
                      <a:cubicBezTo>
                        <a:pt x="8267" y="4246"/>
                        <a:pt x="7981" y="6817"/>
                        <a:pt x="6267" y="7960"/>
                      </a:cubicBezTo>
                      <a:cubicBezTo>
                        <a:pt x="4552" y="9103"/>
                        <a:pt x="2171" y="8341"/>
                        <a:pt x="837" y="6246"/>
                      </a:cubicBezTo>
                      <a:cubicBezTo>
                        <a:pt x="-496" y="4150"/>
                        <a:pt x="-210" y="1674"/>
                        <a:pt x="1504" y="531"/>
                      </a:cubicBezTo>
                      <a:cubicBezTo>
                        <a:pt x="3219" y="-612"/>
                        <a:pt x="5600" y="150"/>
                        <a:pt x="6933" y="2245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0" name="Google Shape;390;p8"/>
                <p:cNvSpPr/>
                <p:nvPr/>
              </p:nvSpPr>
              <p:spPr>
                <a:xfrm>
                  <a:off x="6010300" y="4536202"/>
                  <a:ext cx="27389" cy="29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0" h="8491" extrusionOk="0">
                      <a:moveTo>
                        <a:pt x="6933" y="2245"/>
                      </a:moveTo>
                      <a:cubicBezTo>
                        <a:pt x="8267" y="4246"/>
                        <a:pt x="7981" y="6817"/>
                        <a:pt x="6267" y="7960"/>
                      </a:cubicBezTo>
                      <a:cubicBezTo>
                        <a:pt x="4552" y="9103"/>
                        <a:pt x="2171" y="8341"/>
                        <a:pt x="837" y="6246"/>
                      </a:cubicBezTo>
                      <a:cubicBezTo>
                        <a:pt x="-496" y="4150"/>
                        <a:pt x="-210" y="1674"/>
                        <a:pt x="1504" y="531"/>
                      </a:cubicBezTo>
                      <a:cubicBezTo>
                        <a:pt x="3219" y="-612"/>
                        <a:pt x="5600" y="150"/>
                        <a:pt x="6933" y="2245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1" name="Google Shape;391;p8"/>
                <p:cNvSpPr/>
                <p:nvPr/>
              </p:nvSpPr>
              <p:spPr>
                <a:xfrm>
                  <a:off x="5910191" y="3936198"/>
                  <a:ext cx="29804" cy="27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5" h="7761" extrusionOk="0">
                      <a:moveTo>
                        <a:pt x="5990" y="690"/>
                      </a:moveTo>
                      <a:cubicBezTo>
                        <a:pt x="8085" y="1833"/>
                        <a:pt x="9038" y="4214"/>
                        <a:pt x="8085" y="6024"/>
                      </a:cubicBezTo>
                      <a:cubicBezTo>
                        <a:pt x="7133" y="7834"/>
                        <a:pt x="4561" y="8310"/>
                        <a:pt x="2466" y="7072"/>
                      </a:cubicBezTo>
                      <a:cubicBezTo>
                        <a:pt x="370" y="5929"/>
                        <a:pt x="-582" y="3547"/>
                        <a:pt x="370" y="1738"/>
                      </a:cubicBezTo>
                      <a:cubicBezTo>
                        <a:pt x="1323" y="-72"/>
                        <a:pt x="3894" y="-548"/>
                        <a:pt x="5990" y="690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2" name="Google Shape;392;p8"/>
                <p:cNvSpPr/>
                <p:nvPr/>
              </p:nvSpPr>
              <p:spPr>
                <a:xfrm>
                  <a:off x="6020006" y="4245828"/>
                  <a:ext cx="29804" cy="27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5" h="7761" extrusionOk="0">
                      <a:moveTo>
                        <a:pt x="5990" y="690"/>
                      </a:moveTo>
                      <a:cubicBezTo>
                        <a:pt x="8085" y="1833"/>
                        <a:pt x="9038" y="4214"/>
                        <a:pt x="8085" y="6024"/>
                      </a:cubicBezTo>
                      <a:cubicBezTo>
                        <a:pt x="7133" y="7834"/>
                        <a:pt x="4561" y="8310"/>
                        <a:pt x="2466" y="7072"/>
                      </a:cubicBezTo>
                      <a:cubicBezTo>
                        <a:pt x="370" y="5929"/>
                        <a:pt x="-582" y="3547"/>
                        <a:pt x="370" y="1738"/>
                      </a:cubicBezTo>
                      <a:cubicBezTo>
                        <a:pt x="1322" y="-72"/>
                        <a:pt x="3894" y="-548"/>
                        <a:pt x="5990" y="690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3" name="Google Shape;393;p8"/>
                <p:cNvSpPr/>
                <p:nvPr/>
              </p:nvSpPr>
              <p:spPr>
                <a:xfrm>
                  <a:off x="6052527" y="4101000"/>
                  <a:ext cx="63485" cy="752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10" h="21335" extrusionOk="0">
                      <a:moveTo>
                        <a:pt x="17625" y="8525"/>
                      </a:moveTo>
                      <a:cubicBezTo>
                        <a:pt x="19054" y="14240"/>
                        <a:pt x="16387" y="19860"/>
                        <a:pt x="11625" y="21098"/>
                      </a:cubicBezTo>
                      <a:cubicBezTo>
                        <a:pt x="6862" y="22336"/>
                        <a:pt x="1814" y="18621"/>
                        <a:pt x="385" y="12811"/>
                      </a:cubicBezTo>
                      <a:cubicBezTo>
                        <a:pt x="-1044" y="7001"/>
                        <a:pt x="1623" y="1476"/>
                        <a:pt x="6386" y="238"/>
                      </a:cubicBezTo>
                      <a:cubicBezTo>
                        <a:pt x="11148" y="-1000"/>
                        <a:pt x="16197" y="2715"/>
                        <a:pt x="17625" y="8525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" name="Google Shape;394;p8"/>
                <p:cNvSpPr/>
                <p:nvPr/>
              </p:nvSpPr>
              <p:spPr>
                <a:xfrm>
                  <a:off x="5374500" y="4128648"/>
                  <a:ext cx="63485" cy="74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10" h="21272" extrusionOk="0">
                      <a:moveTo>
                        <a:pt x="17625" y="12780"/>
                      </a:moveTo>
                      <a:cubicBezTo>
                        <a:pt x="16197" y="18495"/>
                        <a:pt x="11149" y="22209"/>
                        <a:pt x="6386" y="21066"/>
                      </a:cubicBezTo>
                      <a:cubicBezTo>
                        <a:pt x="1624" y="19923"/>
                        <a:pt x="-1044" y="14208"/>
                        <a:pt x="385" y="8493"/>
                      </a:cubicBezTo>
                      <a:cubicBezTo>
                        <a:pt x="1814" y="2778"/>
                        <a:pt x="6862" y="-936"/>
                        <a:pt x="11625" y="207"/>
                      </a:cubicBezTo>
                      <a:cubicBezTo>
                        <a:pt x="16387" y="1350"/>
                        <a:pt x="19054" y="7065"/>
                        <a:pt x="17625" y="12780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5" name="Google Shape;395;p8"/>
                <p:cNvSpPr/>
                <p:nvPr/>
              </p:nvSpPr>
              <p:spPr>
                <a:xfrm>
                  <a:off x="5846333" y="4298911"/>
                  <a:ext cx="63485" cy="74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10" h="21273" extrusionOk="0">
                      <a:moveTo>
                        <a:pt x="17625" y="12780"/>
                      </a:moveTo>
                      <a:cubicBezTo>
                        <a:pt x="16197" y="18495"/>
                        <a:pt x="11148" y="22209"/>
                        <a:pt x="6386" y="21066"/>
                      </a:cubicBezTo>
                      <a:cubicBezTo>
                        <a:pt x="1623" y="19923"/>
                        <a:pt x="-1044" y="14208"/>
                        <a:pt x="385" y="8493"/>
                      </a:cubicBezTo>
                      <a:cubicBezTo>
                        <a:pt x="1814" y="2778"/>
                        <a:pt x="6862" y="-936"/>
                        <a:pt x="11625" y="207"/>
                      </a:cubicBezTo>
                      <a:cubicBezTo>
                        <a:pt x="16387" y="1350"/>
                        <a:pt x="19054" y="7065"/>
                        <a:pt x="17625" y="12780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6" name="Google Shape;396;p8"/>
                <p:cNvSpPr/>
                <p:nvPr/>
              </p:nvSpPr>
              <p:spPr>
                <a:xfrm>
                  <a:off x="5444781" y="3893110"/>
                  <a:ext cx="106949" cy="1225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40" h="34774" extrusionOk="0">
                      <a:moveTo>
                        <a:pt x="28839" y="22912"/>
                      </a:moveTo>
                      <a:cubicBezTo>
                        <a:pt x="25124" y="32056"/>
                        <a:pt x="16075" y="36914"/>
                        <a:pt x="8551" y="33866"/>
                      </a:cubicBezTo>
                      <a:cubicBezTo>
                        <a:pt x="1026" y="30818"/>
                        <a:pt x="-2117" y="21007"/>
                        <a:pt x="1502" y="11863"/>
                      </a:cubicBezTo>
                      <a:cubicBezTo>
                        <a:pt x="5217" y="2719"/>
                        <a:pt x="14266" y="-2139"/>
                        <a:pt x="21790" y="909"/>
                      </a:cubicBezTo>
                      <a:cubicBezTo>
                        <a:pt x="29315" y="3957"/>
                        <a:pt x="32458" y="13768"/>
                        <a:pt x="28839" y="22912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7" name="Google Shape;397;p8"/>
                <p:cNvSpPr/>
                <p:nvPr/>
              </p:nvSpPr>
              <p:spPr>
                <a:xfrm>
                  <a:off x="6148169" y="3842435"/>
                  <a:ext cx="107943" cy="122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22" h="34660" extrusionOk="0">
                      <a:moveTo>
                        <a:pt x="28789" y="11282"/>
                      </a:moveTo>
                      <a:cubicBezTo>
                        <a:pt x="32790" y="20235"/>
                        <a:pt x="30027" y="30237"/>
                        <a:pt x="22598" y="33570"/>
                      </a:cubicBezTo>
                      <a:cubicBezTo>
                        <a:pt x="15168" y="36904"/>
                        <a:pt x="5834" y="32332"/>
                        <a:pt x="1833" y="23379"/>
                      </a:cubicBezTo>
                      <a:cubicBezTo>
                        <a:pt x="-2167" y="14425"/>
                        <a:pt x="595" y="4424"/>
                        <a:pt x="8024" y="1090"/>
                      </a:cubicBezTo>
                      <a:cubicBezTo>
                        <a:pt x="15454" y="-2244"/>
                        <a:pt x="24788" y="2328"/>
                        <a:pt x="28789" y="11282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8" name="Google Shape;398;p8"/>
                <p:cNvSpPr/>
                <p:nvPr/>
              </p:nvSpPr>
              <p:spPr>
                <a:xfrm>
                  <a:off x="5499204" y="4274122"/>
                  <a:ext cx="105570" cy="1245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49" h="35335" extrusionOk="0">
                      <a:moveTo>
                        <a:pt x="29310" y="14096"/>
                      </a:moveTo>
                      <a:cubicBezTo>
                        <a:pt x="31691" y="23621"/>
                        <a:pt x="27214" y="32955"/>
                        <a:pt x="19308" y="34956"/>
                      </a:cubicBezTo>
                      <a:cubicBezTo>
                        <a:pt x="11403" y="36956"/>
                        <a:pt x="3021" y="30860"/>
                        <a:pt x="639" y="21239"/>
                      </a:cubicBezTo>
                      <a:cubicBezTo>
                        <a:pt x="-1742" y="11714"/>
                        <a:pt x="2735" y="2380"/>
                        <a:pt x="10640" y="380"/>
                      </a:cubicBezTo>
                      <a:cubicBezTo>
                        <a:pt x="18546" y="-1620"/>
                        <a:pt x="26928" y="4476"/>
                        <a:pt x="29310" y="14096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" name="Google Shape;399;p8"/>
                <p:cNvSpPr/>
                <p:nvPr/>
              </p:nvSpPr>
              <p:spPr>
                <a:xfrm>
                  <a:off x="5766977" y="4473296"/>
                  <a:ext cx="131817" cy="155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95" h="44176" extrusionOk="0">
                      <a:moveTo>
                        <a:pt x="36609" y="17612"/>
                      </a:moveTo>
                      <a:cubicBezTo>
                        <a:pt x="39561" y="29518"/>
                        <a:pt x="33942" y="41234"/>
                        <a:pt x="24131" y="43710"/>
                      </a:cubicBezTo>
                      <a:cubicBezTo>
                        <a:pt x="14225" y="46187"/>
                        <a:pt x="3747" y="38567"/>
                        <a:pt x="794" y="26565"/>
                      </a:cubicBezTo>
                      <a:cubicBezTo>
                        <a:pt x="-2158" y="14659"/>
                        <a:pt x="3366" y="2943"/>
                        <a:pt x="13272" y="467"/>
                      </a:cubicBezTo>
                      <a:cubicBezTo>
                        <a:pt x="23178" y="-2010"/>
                        <a:pt x="33656" y="5610"/>
                        <a:pt x="36609" y="17612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0" name="Google Shape;400;p8"/>
                <p:cNvSpPr/>
                <p:nvPr/>
              </p:nvSpPr>
              <p:spPr>
                <a:xfrm>
                  <a:off x="6063703" y="4338935"/>
                  <a:ext cx="148582" cy="174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51" h="49433" extrusionOk="0">
                      <a:moveTo>
                        <a:pt x="41030" y="30384"/>
                      </a:moveTo>
                      <a:cubicBezTo>
                        <a:pt x="37316" y="43624"/>
                        <a:pt x="25314" y="51911"/>
                        <a:pt x="14265" y="48767"/>
                      </a:cubicBezTo>
                      <a:cubicBezTo>
                        <a:pt x="3216" y="45624"/>
                        <a:pt x="-2594" y="32384"/>
                        <a:pt x="1121" y="19049"/>
                      </a:cubicBezTo>
                      <a:cubicBezTo>
                        <a:pt x="4835" y="5810"/>
                        <a:pt x="16837" y="-2477"/>
                        <a:pt x="27886" y="666"/>
                      </a:cubicBezTo>
                      <a:cubicBezTo>
                        <a:pt x="38935" y="3809"/>
                        <a:pt x="44745" y="17049"/>
                        <a:pt x="41030" y="30384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1" name="Google Shape;401;p8"/>
                <p:cNvSpPr/>
                <p:nvPr/>
              </p:nvSpPr>
              <p:spPr>
                <a:xfrm>
                  <a:off x="5738602" y="3954225"/>
                  <a:ext cx="96035" cy="113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44" h="32205" extrusionOk="0">
                      <a:moveTo>
                        <a:pt x="26654" y="12817"/>
                      </a:moveTo>
                      <a:cubicBezTo>
                        <a:pt x="28845" y="21484"/>
                        <a:pt x="24749" y="30057"/>
                        <a:pt x="17510" y="31867"/>
                      </a:cubicBezTo>
                      <a:cubicBezTo>
                        <a:pt x="10271" y="33676"/>
                        <a:pt x="2651" y="28057"/>
                        <a:pt x="556" y="19389"/>
                      </a:cubicBezTo>
                      <a:cubicBezTo>
                        <a:pt x="-1540" y="10721"/>
                        <a:pt x="2461" y="2149"/>
                        <a:pt x="9700" y="339"/>
                      </a:cubicBezTo>
                      <a:cubicBezTo>
                        <a:pt x="16939" y="-1471"/>
                        <a:pt x="24559" y="4149"/>
                        <a:pt x="26654" y="12817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2" name="Google Shape;402;p8"/>
                <p:cNvSpPr/>
                <p:nvPr/>
              </p:nvSpPr>
              <p:spPr>
                <a:xfrm>
                  <a:off x="5697242" y="4236507"/>
                  <a:ext cx="56407" cy="678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02" h="19240" extrusionOk="0">
                      <a:moveTo>
                        <a:pt x="16002" y="9620"/>
                      </a:moveTo>
                      <a:cubicBezTo>
                        <a:pt x="16002" y="14954"/>
                        <a:pt x="12383" y="19240"/>
                        <a:pt x="8001" y="19240"/>
                      </a:cubicBezTo>
                      <a:cubicBezTo>
                        <a:pt x="3620" y="19240"/>
                        <a:pt x="0" y="14954"/>
                        <a:pt x="0" y="9620"/>
                      </a:cubicBezTo>
                      <a:cubicBezTo>
                        <a:pt x="0" y="4286"/>
                        <a:pt x="3620" y="0"/>
                        <a:pt x="8001" y="0"/>
                      </a:cubicBezTo>
                      <a:cubicBezTo>
                        <a:pt x="12383" y="0"/>
                        <a:pt x="16002" y="4286"/>
                        <a:pt x="16002" y="9620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3" name="Google Shape;403;p8"/>
                <p:cNvSpPr/>
                <p:nvPr/>
              </p:nvSpPr>
              <p:spPr>
                <a:xfrm>
                  <a:off x="5976231" y="4388006"/>
                  <a:ext cx="42124" cy="48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0" h="13690" extrusionOk="0">
                      <a:moveTo>
                        <a:pt x="11357" y="4654"/>
                      </a:moveTo>
                      <a:cubicBezTo>
                        <a:pt x="12786" y="8274"/>
                        <a:pt x="11548" y="12084"/>
                        <a:pt x="8595" y="13322"/>
                      </a:cubicBezTo>
                      <a:cubicBezTo>
                        <a:pt x="5642" y="14560"/>
                        <a:pt x="2023" y="12560"/>
                        <a:pt x="594" y="9036"/>
                      </a:cubicBezTo>
                      <a:cubicBezTo>
                        <a:pt x="-835" y="5416"/>
                        <a:pt x="403" y="1606"/>
                        <a:pt x="3356" y="368"/>
                      </a:cubicBezTo>
                      <a:cubicBezTo>
                        <a:pt x="6309" y="-870"/>
                        <a:pt x="9928" y="1130"/>
                        <a:pt x="11357" y="4654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04" name="Google Shape;404;p8"/>
              <p:cNvSpPr/>
              <p:nvPr/>
            </p:nvSpPr>
            <p:spPr>
              <a:xfrm>
                <a:off x="5459723" y="3641518"/>
                <a:ext cx="420853" cy="424812"/>
              </a:xfrm>
              <a:custGeom>
                <a:avLst/>
                <a:gdLst/>
                <a:ahLst/>
                <a:cxnLst/>
                <a:rect l="l" t="t" r="r" b="b"/>
                <a:pathLst>
                  <a:path w="119391" h="120514" extrusionOk="0">
                    <a:moveTo>
                      <a:pt x="28594" y="29732"/>
                    </a:moveTo>
                    <a:cubicBezTo>
                      <a:pt x="11545" y="44591"/>
                      <a:pt x="-552" y="66213"/>
                      <a:pt x="19" y="88882"/>
                    </a:cubicBezTo>
                    <a:cubicBezTo>
                      <a:pt x="305" y="99931"/>
                      <a:pt x="4401" y="111838"/>
                      <a:pt x="14021" y="117172"/>
                    </a:cubicBezTo>
                    <a:cubicBezTo>
                      <a:pt x="18974" y="119839"/>
                      <a:pt x="24689" y="120505"/>
                      <a:pt x="30309" y="120505"/>
                    </a:cubicBezTo>
                    <a:cubicBezTo>
                      <a:pt x="62599" y="120982"/>
                      <a:pt x="94603" y="103360"/>
                      <a:pt x="111462" y="75738"/>
                    </a:cubicBezTo>
                    <a:cubicBezTo>
                      <a:pt x="114891" y="70118"/>
                      <a:pt x="117748" y="64117"/>
                      <a:pt x="118891" y="57545"/>
                    </a:cubicBezTo>
                    <a:cubicBezTo>
                      <a:pt x="120892" y="45448"/>
                      <a:pt x="116605" y="33161"/>
                      <a:pt x="111081" y="22207"/>
                    </a:cubicBezTo>
                    <a:cubicBezTo>
                      <a:pt x="107556" y="15159"/>
                      <a:pt x="102794" y="6491"/>
                      <a:pt x="96031" y="2110"/>
                    </a:cubicBezTo>
                    <a:cubicBezTo>
                      <a:pt x="89078" y="-2462"/>
                      <a:pt x="83458" y="1443"/>
                      <a:pt x="76219" y="4015"/>
                    </a:cubicBezTo>
                    <a:cubicBezTo>
                      <a:pt x="59074" y="10015"/>
                      <a:pt x="42501" y="17635"/>
                      <a:pt x="28785" y="29637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5" name="Google Shape;405;p8"/>
            <p:cNvGrpSpPr/>
            <p:nvPr/>
          </p:nvGrpSpPr>
          <p:grpSpPr>
            <a:xfrm flipH="1">
              <a:off x="228590" y="676737"/>
              <a:ext cx="205329" cy="202746"/>
              <a:chOff x="6764282" y="3352482"/>
              <a:chExt cx="142126" cy="140338"/>
            </a:xfrm>
          </p:grpSpPr>
          <p:sp>
            <p:nvSpPr>
              <p:cNvPr id="406" name="Google Shape;406;p8"/>
              <p:cNvSpPr/>
              <p:nvPr/>
            </p:nvSpPr>
            <p:spPr>
              <a:xfrm>
                <a:off x="6764282" y="3352482"/>
                <a:ext cx="142030" cy="140338"/>
              </a:xfrm>
              <a:custGeom>
                <a:avLst/>
                <a:gdLst/>
                <a:ahLst/>
                <a:cxnLst/>
                <a:rect l="l" t="t" r="r" b="b"/>
                <a:pathLst>
                  <a:path w="142030" h="140338" extrusionOk="0">
                    <a:moveTo>
                      <a:pt x="107623" y="110903"/>
                    </a:moveTo>
                    <a:cubicBezTo>
                      <a:pt x="94669" y="113760"/>
                      <a:pt x="88192" y="123666"/>
                      <a:pt x="80001" y="122047"/>
                    </a:cubicBezTo>
                    <a:cubicBezTo>
                      <a:pt x="71714" y="120428"/>
                      <a:pt x="60284" y="119571"/>
                      <a:pt x="50378" y="132334"/>
                    </a:cubicBezTo>
                    <a:cubicBezTo>
                      <a:pt x="40472" y="145098"/>
                      <a:pt x="34662" y="139859"/>
                      <a:pt x="36281" y="135287"/>
                    </a:cubicBezTo>
                    <a:cubicBezTo>
                      <a:pt x="37900" y="130715"/>
                      <a:pt x="57522" y="112427"/>
                      <a:pt x="52283" y="105093"/>
                    </a:cubicBezTo>
                    <a:cubicBezTo>
                      <a:pt x="47044" y="97663"/>
                      <a:pt x="41901" y="95282"/>
                      <a:pt x="38281" y="86900"/>
                    </a:cubicBezTo>
                    <a:cubicBezTo>
                      <a:pt x="34662" y="78518"/>
                      <a:pt x="21898" y="74898"/>
                      <a:pt x="11992" y="72041"/>
                    </a:cubicBezTo>
                    <a:cubicBezTo>
                      <a:pt x="1991" y="69183"/>
                      <a:pt x="-3248" y="62421"/>
                      <a:pt x="2182" y="59373"/>
                    </a:cubicBezTo>
                    <a:cubicBezTo>
                      <a:pt x="2372" y="59277"/>
                      <a:pt x="2563" y="59182"/>
                      <a:pt x="2848" y="59087"/>
                    </a:cubicBezTo>
                    <a:cubicBezTo>
                      <a:pt x="8754" y="56896"/>
                      <a:pt x="22279" y="64230"/>
                      <a:pt x="26470" y="60230"/>
                    </a:cubicBezTo>
                    <a:cubicBezTo>
                      <a:pt x="30947" y="55944"/>
                      <a:pt x="32947" y="44799"/>
                      <a:pt x="39901" y="39275"/>
                    </a:cubicBezTo>
                    <a:cubicBezTo>
                      <a:pt x="46854" y="33750"/>
                      <a:pt x="47521" y="29273"/>
                      <a:pt x="41805" y="17177"/>
                    </a:cubicBezTo>
                    <a:cubicBezTo>
                      <a:pt x="36186" y="5080"/>
                      <a:pt x="38758" y="-1302"/>
                      <a:pt x="43806" y="222"/>
                    </a:cubicBezTo>
                    <a:cubicBezTo>
                      <a:pt x="48949" y="1746"/>
                      <a:pt x="50664" y="20701"/>
                      <a:pt x="59522" y="27178"/>
                    </a:cubicBezTo>
                    <a:cubicBezTo>
                      <a:pt x="67904" y="33465"/>
                      <a:pt x="80191" y="32798"/>
                      <a:pt x="82572" y="11748"/>
                    </a:cubicBezTo>
                    <a:cubicBezTo>
                      <a:pt x="82858" y="9176"/>
                      <a:pt x="85906" y="7842"/>
                      <a:pt x="88097" y="9462"/>
                    </a:cubicBezTo>
                    <a:cubicBezTo>
                      <a:pt x="89716" y="10700"/>
                      <a:pt x="91526" y="13367"/>
                      <a:pt x="92860" y="18606"/>
                    </a:cubicBezTo>
                    <a:cubicBezTo>
                      <a:pt x="96670" y="32702"/>
                      <a:pt x="97527" y="39275"/>
                      <a:pt x="108480" y="47562"/>
                    </a:cubicBezTo>
                    <a:cubicBezTo>
                      <a:pt x="119434" y="55848"/>
                      <a:pt x="134579" y="50324"/>
                      <a:pt x="140294" y="55467"/>
                    </a:cubicBezTo>
                    <a:cubicBezTo>
                      <a:pt x="141056" y="56134"/>
                      <a:pt x="141628" y="56896"/>
                      <a:pt x="141818" y="57563"/>
                    </a:cubicBezTo>
                    <a:cubicBezTo>
                      <a:pt x="143437" y="61849"/>
                      <a:pt x="135436" y="65564"/>
                      <a:pt x="130483" y="68040"/>
                    </a:cubicBezTo>
                    <a:cubicBezTo>
                      <a:pt x="124673" y="70898"/>
                      <a:pt x="110481" y="87090"/>
                      <a:pt x="120387" y="99473"/>
                    </a:cubicBezTo>
                    <a:cubicBezTo>
                      <a:pt x="130293" y="111855"/>
                      <a:pt x="140770" y="122523"/>
                      <a:pt x="135532" y="129667"/>
                    </a:cubicBezTo>
                    <a:cubicBezTo>
                      <a:pt x="130293" y="136716"/>
                      <a:pt x="120577" y="107950"/>
                      <a:pt x="107623" y="1109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407;p8"/>
              <p:cNvSpPr/>
              <p:nvPr/>
            </p:nvSpPr>
            <p:spPr>
              <a:xfrm>
                <a:off x="6764282" y="3410140"/>
                <a:ext cx="142126" cy="82680"/>
              </a:xfrm>
              <a:custGeom>
                <a:avLst/>
                <a:gdLst/>
                <a:ahLst/>
                <a:cxnLst/>
                <a:rect l="l" t="t" r="r" b="b"/>
                <a:pathLst>
                  <a:path w="142126" h="82680" extrusionOk="0">
                    <a:moveTo>
                      <a:pt x="107623" y="53245"/>
                    </a:moveTo>
                    <a:cubicBezTo>
                      <a:pt x="94669" y="56102"/>
                      <a:pt x="88192" y="66008"/>
                      <a:pt x="80001" y="64389"/>
                    </a:cubicBezTo>
                    <a:cubicBezTo>
                      <a:pt x="71714" y="62770"/>
                      <a:pt x="60284" y="61913"/>
                      <a:pt x="50378" y="74676"/>
                    </a:cubicBezTo>
                    <a:cubicBezTo>
                      <a:pt x="40472" y="87439"/>
                      <a:pt x="34662" y="82201"/>
                      <a:pt x="36281" y="77629"/>
                    </a:cubicBezTo>
                    <a:cubicBezTo>
                      <a:pt x="37900" y="73057"/>
                      <a:pt x="57522" y="54769"/>
                      <a:pt x="52283" y="47434"/>
                    </a:cubicBezTo>
                    <a:cubicBezTo>
                      <a:pt x="47044" y="40005"/>
                      <a:pt x="41901" y="37624"/>
                      <a:pt x="38281" y="29242"/>
                    </a:cubicBezTo>
                    <a:cubicBezTo>
                      <a:pt x="34662" y="20860"/>
                      <a:pt x="21898" y="17240"/>
                      <a:pt x="11992" y="14383"/>
                    </a:cubicBezTo>
                    <a:cubicBezTo>
                      <a:pt x="1991" y="11525"/>
                      <a:pt x="-3248" y="4763"/>
                      <a:pt x="2182" y="1714"/>
                    </a:cubicBezTo>
                    <a:cubicBezTo>
                      <a:pt x="2372" y="1619"/>
                      <a:pt x="2563" y="1524"/>
                      <a:pt x="2848" y="1429"/>
                    </a:cubicBezTo>
                    <a:cubicBezTo>
                      <a:pt x="3325" y="2000"/>
                      <a:pt x="3801" y="2476"/>
                      <a:pt x="4372" y="2953"/>
                    </a:cubicBezTo>
                    <a:cubicBezTo>
                      <a:pt x="9706" y="7525"/>
                      <a:pt x="17136" y="8096"/>
                      <a:pt x="23899" y="9620"/>
                    </a:cubicBezTo>
                    <a:cubicBezTo>
                      <a:pt x="32280" y="11430"/>
                      <a:pt x="40282" y="14859"/>
                      <a:pt x="48187" y="18193"/>
                    </a:cubicBezTo>
                    <a:cubicBezTo>
                      <a:pt x="54093" y="20669"/>
                      <a:pt x="60189" y="23431"/>
                      <a:pt x="64094" y="28480"/>
                    </a:cubicBezTo>
                    <a:cubicBezTo>
                      <a:pt x="68571" y="34290"/>
                      <a:pt x="70380" y="43339"/>
                      <a:pt x="77524" y="45244"/>
                    </a:cubicBezTo>
                    <a:cubicBezTo>
                      <a:pt x="82477" y="46482"/>
                      <a:pt x="87335" y="43434"/>
                      <a:pt x="91431" y="40481"/>
                    </a:cubicBezTo>
                    <a:cubicBezTo>
                      <a:pt x="96288" y="37052"/>
                      <a:pt x="101242" y="33433"/>
                      <a:pt x="103813" y="28099"/>
                    </a:cubicBezTo>
                    <a:cubicBezTo>
                      <a:pt x="105528" y="24384"/>
                      <a:pt x="105909" y="20193"/>
                      <a:pt x="107909" y="16573"/>
                    </a:cubicBezTo>
                    <a:cubicBezTo>
                      <a:pt x="110671" y="11621"/>
                      <a:pt x="116101" y="8858"/>
                      <a:pt x="121435" y="6667"/>
                    </a:cubicBezTo>
                    <a:cubicBezTo>
                      <a:pt x="127912" y="4000"/>
                      <a:pt x="134865" y="1238"/>
                      <a:pt x="141913" y="0"/>
                    </a:cubicBezTo>
                    <a:cubicBezTo>
                      <a:pt x="143533" y="4286"/>
                      <a:pt x="135532" y="8001"/>
                      <a:pt x="130579" y="10477"/>
                    </a:cubicBezTo>
                    <a:cubicBezTo>
                      <a:pt x="124768" y="13335"/>
                      <a:pt x="110576" y="29527"/>
                      <a:pt x="120482" y="41910"/>
                    </a:cubicBezTo>
                    <a:cubicBezTo>
                      <a:pt x="130388" y="54292"/>
                      <a:pt x="140866" y="64960"/>
                      <a:pt x="135627" y="72104"/>
                    </a:cubicBezTo>
                    <a:cubicBezTo>
                      <a:pt x="130388" y="79153"/>
                      <a:pt x="120672" y="50387"/>
                      <a:pt x="107719" y="53340"/>
                    </a:cubicBezTo>
                    <a:close/>
                  </a:path>
                </a:pathLst>
              </a:custGeom>
              <a:solidFill>
                <a:srgbClr val="282B3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8"/>
              <p:cNvSpPr/>
              <p:nvPr/>
            </p:nvSpPr>
            <p:spPr>
              <a:xfrm>
                <a:off x="6804850" y="3384214"/>
                <a:ext cx="71272" cy="55499"/>
              </a:xfrm>
              <a:custGeom>
                <a:avLst/>
                <a:gdLst/>
                <a:ahLst/>
                <a:cxnLst/>
                <a:rect l="l" t="t" r="r" b="b"/>
                <a:pathLst>
                  <a:path w="71272" h="55499" extrusionOk="0">
                    <a:moveTo>
                      <a:pt x="57245" y="11638"/>
                    </a:moveTo>
                    <a:cubicBezTo>
                      <a:pt x="55150" y="7352"/>
                      <a:pt x="53149" y="2399"/>
                      <a:pt x="48768" y="589"/>
                    </a:cubicBezTo>
                    <a:cubicBezTo>
                      <a:pt x="45529" y="-649"/>
                      <a:pt x="41910" y="208"/>
                      <a:pt x="38767" y="1827"/>
                    </a:cubicBezTo>
                    <a:cubicBezTo>
                      <a:pt x="35814" y="3351"/>
                      <a:pt x="32861" y="5447"/>
                      <a:pt x="29527" y="5447"/>
                    </a:cubicBezTo>
                    <a:cubicBezTo>
                      <a:pt x="26670" y="5447"/>
                      <a:pt x="24003" y="3828"/>
                      <a:pt x="21431" y="2685"/>
                    </a:cubicBezTo>
                    <a:cubicBezTo>
                      <a:pt x="18764" y="1446"/>
                      <a:pt x="15621" y="684"/>
                      <a:pt x="13144" y="2113"/>
                    </a:cubicBezTo>
                    <a:cubicBezTo>
                      <a:pt x="10668" y="3637"/>
                      <a:pt x="9811" y="6780"/>
                      <a:pt x="9049" y="9543"/>
                    </a:cubicBezTo>
                    <a:cubicBezTo>
                      <a:pt x="7525" y="14686"/>
                      <a:pt x="5048" y="19639"/>
                      <a:pt x="1048" y="23354"/>
                    </a:cubicBezTo>
                    <a:cubicBezTo>
                      <a:pt x="571" y="23830"/>
                      <a:pt x="95" y="24211"/>
                      <a:pt x="0" y="24878"/>
                    </a:cubicBezTo>
                    <a:cubicBezTo>
                      <a:pt x="0" y="25164"/>
                      <a:pt x="0" y="25449"/>
                      <a:pt x="0" y="25640"/>
                    </a:cubicBezTo>
                    <a:cubicBezTo>
                      <a:pt x="762" y="29545"/>
                      <a:pt x="3810" y="32593"/>
                      <a:pt x="7239" y="34593"/>
                    </a:cubicBezTo>
                    <a:cubicBezTo>
                      <a:pt x="10668" y="36594"/>
                      <a:pt x="14478" y="37641"/>
                      <a:pt x="18288" y="38880"/>
                    </a:cubicBezTo>
                    <a:cubicBezTo>
                      <a:pt x="22003" y="40118"/>
                      <a:pt x="25813" y="41737"/>
                      <a:pt x="28575" y="44499"/>
                    </a:cubicBezTo>
                    <a:cubicBezTo>
                      <a:pt x="30480" y="46404"/>
                      <a:pt x="31813" y="48690"/>
                      <a:pt x="33528" y="50786"/>
                    </a:cubicBezTo>
                    <a:cubicBezTo>
                      <a:pt x="35242" y="52881"/>
                      <a:pt x="37338" y="54786"/>
                      <a:pt x="39909" y="55358"/>
                    </a:cubicBezTo>
                    <a:cubicBezTo>
                      <a:pt x="42386" y="55834"/>
                      <a:pt x="44958" y="55072"/>
                      <a:pt x="47053" y="53643"/>
                    </a:cubicBezTo>
                    <a:cubicBezTo>
                      <a:pt x="49149" y="52310"/>
                      <a:pt x="50863" y="50405"/>
                      <a:pt x="52483" y="48500"/>
                    </a:cubicBezTo>
                    <a:cubicBezTo>
                      <a:pt x="57436" y="42880"/>
                      <a:pt x="62198" y="37927"/>
                      <a:pt x="68675" y="34117"/>
                    </a:cubicBezTo>
                    <a:cubicBezTo>
                      <a:pt x="75628" y="29926"/>
                      <a:pt x="66770" y="25068"/>
                      <a:pt x="63627" y="21449"/>
                    </a:cubicBezTo>
                    <a:cubicBezTo>
                      <a:pt x="61055" y="18496"/>
                      <a:pt x="58959" y="15162"/>
                      <a:pt x="57150" y="11638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9" name="Google Shape;409;p8"/>
            <p:cNvGrpSpPr/>
            <p:nvPr/>
          </p:nvGrpSpPr>
          <p:grpSpPr>
            <a:xfrm>
              <a:off x="574675" y="99016"/>
              <a:ext cx="277136" cy="259151"/>
              <a:chOff x="6176908" y="3529710"/>
              <a:chExt cx="218303" cy="204152"/>
            </a:xfrm>
          </p:grpSpPr>
          <p:sp>
            <p:nvSpPr>
              <p:cNvPr id="410" name="Google Shape;410;p8"/>
              <p:cNvSpPr/>
              <p:nvPr/>
            </p:nvSpPr>
            <p:spPr>
              <a:xfrm>
                <a:off x="6176908" y="3529710"/>
                <a:ext cx="218229" cy="204152"/>
              </a:xfrm>
              <a:custGeom>
                <a:avLst/>
                <a:gdLst/>
                <a:ahLst/>
                <a:cxnLst/>
                <a:rect l="l" t="t" r="r" b="b"/>
                <a:pathLst>
                  <a:path w="218229" h="204152" extrusionOk="0">
                    <a:moveTo>
                      <a:pt x="203412" y="178181"/>
                    </a:moveTo>
                    <a:cubicBezTo>
                      <a:pt x="173123" y="215710"/>
                      <a:pt x="106352" y="212185"/>
                      <a:pt x="54251" y="170085"/>
                    </a:cubicBezTo>
                    <a:cubicBezTo>
                      <a:pt x="2149" y="128080"/>
                      <a:pt x="-15472" y="63500"/>
                      <a:pt x="14817" y="25972"/>
                    </a:cubicBezTo>
                    <a:cubicBezTo>
                      <a:pt x="45107" y="-11557"/>
                      <a:pt x="111877" y="-8033"/>
                      <a:pt x="163979" y="34068"/>
                    </a:cubicBezTo>
                    <a:cubicBezTo>
                      <a:pt x="216080" y="76073"/>
                      <a:pt x="233702" y="140653"/>
                      <a:pt x="203412" y="17818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" name="Google Shape;411;p8"/>
              <p:cNvSpPr/>
              <p:nvPr/>
            </p:nvSpPr>
            <p:spPr>
              <a:xfrm>
                <a:off x="6176978" y="3590734"/>
                <a:ext cx="218233" cy="143096"/>
              </a:xfrm>
              <a:custGeom>
                <a:avLst/>
                <a:gdLst/>
                <a:ahLst/>
                <a:cxnLst/>
                <a:rect l="l" t="t" r="r" b="b"/>
                <a:pathLst>
                  <a:path w="218233" h="143096" extrusionOk="0">
                    <a:moveTo>
                      <a:pt x="203342" y="117158"/>
                    </a:moveTo>
                    <a:cubicBezTo>
                      <a:pt x="173053" y="154686"/>
                      <a:pt x="106282" y="151067"/>
                      <a:pt x="54181" y="109061"/>
                    </a:cubicBezTo>
                    <a:cubicBezTo>
                      <a:pt x="16081" y="78296"/>
                      <a:pt x="-3636" y="35528"/>
                      <a:pt x="555" y="0"/>
                    </a:cubicBezTo>
                    <a:cubicBezTo>
                      <a:pt x="7508" y="26384"/>
                      <a:pt x="25034" y="53340"/>
                      <a:pt x="51418" y="74581"/>
                    </a:cubicBezTo>
                    <a:cubicBezTo>
                      <a:pt x="103520" y="116586"/>
                      <a:pt x="170290" y="120206"/>
                      <a:pt x="200580" y="82677"/>
                    </a:cubicBezTo>
                    <a:cubicBezTo>
                      <a:pt x="208676" y="72676"/>
                      <a:pt x="213343" y="60674"/>
                      <a:pt x="214867" y="47720"/>
                    </a:cubicBezTo>
                    <a:cubicBezTo>
                      <a:pt x="221630" y="73438"/>
                      <a:pt x="218392" y="98584"/>
                      <a:pt x="203437" y="11715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" name="Google Shape;412;p8"/>
              <p:cNvSpPr/>
              <p:nvPr/>
            </p:nvSpPr>
            <p:spPr>
              <a:xfrm>
                <a:off x="6225102" y="3555498"/>
                <a:ext cx="142334" cy="127240"/>
              </a:xfrm>
              <a:custGeom>
                <a:avLst/>
                <a:gdLst/>
                <a:ahLst/>
                <a:cxnLst/>
                <a:rect l="l" t="t" r="r" b="b"/>
                <a:pathLst>
                  <a:path w="142334" h="127240" extrusionOk="0">
                    <a:moveTo>
                      <a:pt x="136073" y="116008"/>
                    </a:moveTo>
                    <a:cubicBezTo>
                      <a:pt x="119976" y="135915"/>
                      <a:pt x="77875" y="128676"/>
                      <a:pt x="42061" y="99720"/>
                    </a:cubicBezTo>
                    <a:cubicBezTo>
                      <a:pt x="6247" y="70764"/>
                      <a:pt x="-9850" y="31140"/>
                      <a:pt x="6247" y="11233"/>
                    </a:cubicBezTo>
                    <a:cubicBezTo>
                      <a:pt x="22344" y="-8675"/>
                      <a:pt x="64445" y="-1436"/>
                      <a:pt x="100259" y="27520"/>
                    </a:cubicBezTo>
                    <a:cubicBezTo>
                      <a:pt x="136168" y="56476"/>
                      <a:pt x="152170" y="96100"/>
                      <a:pt x="136073" y="116008"/>
                    </a:cubicBezTo>
                    <a:close/>
                  </a:path>
                </a:pathLst>
              </a:custGeom>
              <a:solidFill>
                <a:srgbClr val="282B3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413;p8"/>
              <p:cNvSpPr/>
              <p:nvPr/>
            </p:nvSpPr>
            <p:spPr>
              <a:xfrm>
                <a:off x="6230700" y="3569009"/>
                <a:ext cx="123122" cy="110029"/>
              </a:xfrm>
              <a:custGeom>
                <a:avLst/>
                <a:gdLst/>
                <a:ahLst/>
                <a:cxnLst/>
                <a:rect l="l" t="t" r="r" b="b"/>
                <a:pathLst>
                  <a:path w="123122" h="110029" extrusionOk="0">
                    <a:moveTo>
                      <a:pt x="117711" y="100306"/>
                    </a:moveTo>
                    <a:cubicBezTo>
                      <a:pt x="103805" y="117546"/>
                      <a:pt x="67419" y="111260"/>
                      <a:pt x="36367" y="86209"/>
                    </a:cubicBezTo>
                    <a:cubicBezTo>
                      <a:pt x="5316" y="61158"/>
                      <a:pt x="-8495" y="26964"/>
                      <a:pt x="5411" y="9723"/>
                    </a:cubicBezTo>
                    <a:cubicBezTo>
                      <a:pt x="19318" y="-7517"/>
                      <a:pt x="55703" y="-1230"/>
                      <a:pt x="86755" y="23820"/>
                    </a:cubicBezTo>
                    <a:cubicBezTo>
                      <a:pt x="117806" y="48871"/>
                      <a:pt x="131617" y="83066"/>
                      <a:pt x="117711" y="10030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414;p8"/>
              <p:cNvSpPr/>
              <p:nvPr/>
            </p:nvSpPr>
            <p:spPr>
              <a:xfrm>
                <a:off x="6190372" y="3543704"/>
                <a:ext cx="46442" cy="103736"/>
              </a:xfrm>
              <a:custGeom>
                <a:avLst/>
                <a:gdLst/>
                <a:ahLst/>
                <a:cxnLst/>
                <a:rect l="l" t="t" r="r" b="b"/>
                <a:pathLst>
                  <a:path w="46442" h="103736" extrusionOk="0">
                    <a:moveTo>
                      <a:pt x="15355" y="15026"/>
                    </a:moveTo>
                    <a:cubicBezTo>
                      <a:pt x="8497" y="21122"/>
                      <a:pt x="2877" y="29028"/>
                      <a:pt x="877" y="37982"/>
                    </a:cubicBezTo>
                    <a:cubicBezTo>
                      <a:pt x="-837" y="45411"/>
                      <a:pt x="115" y="53317"/>
                      <a:pt x="2401" y="60556"/>
                    </a:cubicBezTo>
                    <a:cubicBezTo>
                      <a:pt x="4687" y="67795"/>
                      <a:pt x="8402" y="74653"/>
                      <a:pt x="12402" y="81130"/>
                    </a:cubicBezTo>
                    <a:cubicBezTo>
                      <a:pt x="16975" y="88559"/>
                      <a:pt x="22118" y="95894"/>
                      <a:pt x="29071" y="101037"/>
                    </a:cubicBezTo>
                    <a:cubicBezTo>
                      <a:pt x="30500" y="102085"/>
                      <a:pt x="32119" y="103133"/>
                      <a:pt x="33929" y="103514"/>
                    </a:cubicBezTo>
                    <a:cubicBezTo>
                      <a:pt x="39073" y="104752"/>
                      <a:pt x="44311" y="100656"/>
                      <a:pt x="45835" y="95608"/>
                    </a:cubicBezTo>
                    <a:cubicBezTo>
                      <a:pt x="47359" y="90560"/>
                      <a:pt x="45835" y="85035"/>
                      <a:pt x="43264" y="80463"/>
                    </a:cubicBezTo>
                    <a:cubicBezTo>
                      <a:pt x="40692" y="75891"/>
                      <a:pt x="37263" y="71891"/>
                      <a:pt x="34405" y="67414"/>
                    </a:cubicBezTo>
                    <a:cubicBezTo>
                      <a:pt x="26881" y="55793"/>
                      <a:pt x="24118" y="41125"/>
                      <a:pt x="26785" y="27599"/>
                    </a:cubicBezTo>
                    <a:cubicBezTo>
                      <a:pt x="27642" y="23313"/>
                      <a:pt x="29071" y="19027"/>
                      <a:pt x="31643" y="15407"/>
                    </a:cubicBezTo>
                    <a:cubicBezTo>
                      <a:pt x="33739" y="12550"/>
                      <a:pt x="36406" y="10169"/>
                      <a:pt x="39073" y="7787"/>
                    </a:cubicBezTo>
                    <a:cubicBezTo>
                      <a:pt x="40882" y="6168"/>
                      <a:pt x="43835" y="2739"/>
                      <a:pt x="40977" y="548"/>
                    </a:cubicBezTo>
                    <a:cubicBezTo>
                      <a:pt x="38882" y="-1071"/>
                      <a:pt x="35929" y="1310"/>
                      <a:pt x="34024" y="2358"/>
                    </a:cubicBezTo>
                    <a:cubicBezTo>
                      <a:pt x="27452" y="5978"/>
                      <a:pt x="20975" y="9883"/>
                      <a:pt x="15355" y="14931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" name="Google Shape;415;p8"/>
              <p:cNvSpPr/>
              <p:nvPr/>
            </p:nvSpPr>
            <p:spPr>
              <a:xfrm>
                <a:off x="6236295" y="3650605"/>
                <a:ext cx="22931" cy="20615"/>
              </a:xfrm>
              <a:custGeom>
                <a:avLst/>
                <a:gdLst/>
                <a:ahLst/>
                <a:cxnLst/>
                <a:rect l="l" t="t" r="r" b="b"/>
                <a:pathLst>
                  <a:path w="22931" h="20615" extrusionOk="0">
                    <a:moveTo>
                      <a:pt x="19724" y="7280"/>
                    </a:moveTo>
                    <a:cubicBezTo>
                      <a:pt x="20962" y="8233"/>
                      <a:pt x="22200" y="9280"/>
                      <a:pt x="22676" y="10709"/>
                    </a:cubicBezTo>
                    <a:cubicBezTo>
                      <a:pt x="23153" y="12043"/>
                      <a:pt x="22867" y="13471"/>
                      <a:pt x="22581" y="14805"/>
                    </a:cubicBezTo>
                    <a:cubicBezTo>
                      <a:pt x="22105" y="16805"/>
                      <a:pt x="21248" y="18996"/>
                      <a:pt x="19343" y="19948"/>
                    </a:cubicBezTo>
                    <a:cubicBezTo>
                      <a:pt x="18200" y="20520"/>
                      <a:pt x="16866" y="20615"/>
                      <a:pt x="15628" y="20615"/>
                    </a:cubicBezTo>
                    <a:cubicBezTo>
                      <a:pt x="12009" y="20615"/>
                      <a:pt x="8199" y="20139"/>
                      <a:pt x="5436" y="17948"/>
                    </a:cubicBezTo>
                    <a:cubicBezTo>
                      <a:pt x="4008" y="16805"/>
                      <a:pt x="2865" y="15281"/>
                      <a:pt x="1912" y="13662"/>
                    </a:cubicBezTo>
                    <a:cubicBezTo>
                      <a:pt x="769" y="11757"/>
                      <a:pt x="-88" y="9661"/>
                      <a:pt x="7" y="7566"/>
                    </a:cubicBezTo>
                    <a:cubicBezTo>
                      <a:pt x="293" y="4327"/>
                      <a:pt x="4389" y="422"/>
                      <a:pt x="7722" y="41"/>
                    </a:cubicBezTo>
                    <a:cubicBezTo>
                      <a:pt x="12009" y="-530"/>
                      <a:pt x="16771" y="4994"/>
                      <a:pt x="19724" y="7375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" name="Google Shape;416;p8"/>
              <p:cNvSpPr/>
              <p:nvPr/>
            </p:nvSpPr>
            <p:spPr>
              <a:xfrm>
                <a:off x="6281546" y="3547776"/>
                <a:ext cx="94202" cy="85343"/>
              </a:xfrm>
              <a:custGeom>
                <a:avLst/>
                <a:gdLst/>
                <a:ahLst/>
                <a:cxnLst/>
                <a:rect l="l" t="t" r="r" b="b"/>
                <a:pathLst>
                  <a:path w="94202" h="85343" extrusionOk="0">
                    <a:moveTo>
                      <a:pt x="0" y="0"/>
                    </a:moveTo>
                    <a:cubicBezTo>
                      <a:pt x="0" y="0"/>
                      <a:pt x="68580" y="19717"/>
                      <a:pt x="94202" y="85344"/>
                    </a:cubicBezTo>
                    <a:cubicBezTo>
                      <a:pt x="94202" y="85344"/>
                      <a:pt x="83153" y="16764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9"/>
          <p:cNvPicPr preferRelativeResize="0"/>
          <p:nvPr/>
        </p:nvPicPr>
        <p:blipFill rotWithShape="1">
          <a:blip r:embed="rId2">
            <a:alphaModFix amt="10000"/>
          </a:blip>
          <a:srcRect l="109" t="7891" r="99" b="7891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9"/>
          <p:cNvSpPr txBox="1">
            <a:spLocks noGrp="1"/>
          </p:cNvSpPr>
          <p:nvPr>
            <p:ph type="title"/>
          </p:nvPr>
        </p:nvSpPr>
        <p:spPr>
          <a:xfrm>
            <a:off x="2241450" y="1520250"/>
            <a:ext cx="46611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20" name="Google Shape;420;p9"/>
          <p:cNvSpPr txBox="1">
            <a:spLocks noGrp="1"/>
          </p:cNvSpPr>
          <p:nvPr>
            <p:ph type="subTitle" idx="1"/>
          </p:nvPr>
        </p:nvSpPr>
        <p:spPr>
          <a:xfrm>
            <a:off x="2241550" y="2362050"/>
            <a:ext cx="4661100" cy="1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grpSp>
        <p:nvGrpSpPr>
          <p:cNvPr id="421" name="Google Shape;421;p9"/>
          <p:cNvGrpSpPr/>
          <p:nvPr/>
        </p:nvGrpSpPr>
        <p:grpSpPr>
          <a:xfrm>
            <a:off x="4231240" y="4546368"/>
            <a:ext cx="1646398" cy="568329"/>
            <a:chOff x="4231240" y="4546368"/>
            <a:chExt cx="1646398" cy="568329"/>
          </a:xfrm>
        </p:grpSpPr>
        <p:grpSp>
          <p:nvGrpSpPr>
            <p:cNvPr id="422" name="Google Shape;422;p9"/>
            <p:cNvGrpSpPr/>
            <p:nvPr/>
          </p:nvGrpSpPr>
          <p:grpSpPr>
            <a:xfrm>
              <a:off x="5600516" y="4651460"/>
              <a:ext cx="277122" cy="273376"/>
              <a:chOff x="6560264" y="3334892"/>
              <a:chExt cx="191820" cy="189227"/>
            </a:xfrm>
          </p:grpSpPr>
          <p:sp>
            <p:nvSpPr>
              <p:cNvPr id="423" name="Google Shape;423;p9"/>
              <p:cNvSpPr/>
              <p:nvPr/>
            </p:nvSpPr>
            <p:spPr>
              <a:xfrm>
                <a:off x="6560264" y="3334892"/>
                <a:ext cx="191820" cy="189227"/>
              </a:xfrm>
              <a:custGeom>
                <a:avLst/>
                <a:gdLst/>
                <a:ahLst/>
                <a:cxnLst/>
                <a:rect l="l" t="t" r="r" b="b"/>
                <a:pathLst>
                  <a:path w="191820" h="189227" extrusionOk="0">
                    <a:moveTo>
                      <a:pt x="145240" y="149543"/>
                    </a:moveTo>
                    <a:cubicBezTo>
                      <a:pt x="127809" y="153448"/>
                      <a:pt x="119046" y="166688"/>
                      <a:pt x="107902" y="164593"/>
                    </a:cubicBezTo>
                    <a:cubicBezTo>
                      <a:pt x="96758" y="162402"/>
                      <a:pt x="81327" y="161164"/>
                      <a:pt x="67992" y="178404"/>
                    </a:cubicBezTo>
                    <a:cubicBezTo>
                      <a:pt x="54657" y="195644"/>
                      <a:pt x="46751" y="188596"/>
                      <a:pt x="48942" y="182404"/>
                    </a:cubicBezTo>
                    <a:cubicBezTo>
                      <a:pt x="51133" y="176308"/>
                      <a:pt x="77613" y="151639"/>
                      <a:pt x="70564" y="141637"/>
                    </a:cubicBezTo>
                    <a:cubicBezTo>
                      <a:pt x="63516" y="131636"/>
                      <a:pt x="56562" y="128398"/>
                      <a:pt x="51705" y="117158"/>
                    </a:cubicBezTo>
                    <a:cubicBezTo>
                      <a:pt x="46847" y="105919"/>
                      <a:pt x="29607" y="100966"/>
                      <a:pt x="16176" y="97060"/>
                    </a:cubicBezTo>
                    <a:cubicBezTo>
                      <a:pt x="2746" y="93250"/>
                      <a:pt x="-4398" y="84106"/>
                      <a:pt x="2936" y="79915"/>
                    </a:cubicBezTo>
                    <a:cubicBezTo>
                      <a:pt x="3222" y="79820"/>
                      <a:pt x="3508" y="79630"/>
                      <a:pt x="3794" y="79534"/>
                    </a:cubicBezTo>
                    <a:cubicBezTo>
                      <a:pt x="11699" y="76582"/>
                      <a:pt x="29892" y="86488"/>
                      <a:pt x="35702" y="81058"/>
                    </a:cubicBezTo>
                    <a:cubicBezTo>
                      <a:pt x="41703" y="75343"/>
                      <a:pt x="44370" y="60294"/>
                      <a:pt x="53800" y="52864"/>
                    </a:cubicBezTo>
                    <a:cubicBezTo>
                      <a:pt x="63134" y="45340"/>
                      <a:pt x="63992" y="39434"/>
                      <a:pt x="56372" y="23146"/>
                    </a:cubicBezTo>
                    <a:cubicBezTo>
                      <a:pt x="48752" y="6859"/>
                      <a:pt x="52181" y="-1714"/>
                      <a:pt x="59134" y="286"/>
                    </a:cubicBezTo>
                    <a:cubicBezTo>
                      <a:pt x="66087" y="2287"/>
                      <a:pt x="68468" y="27814"/>
                      <a:pt x="80280" y="36672"/>
                    </a:cubicBezTo>
                    <a:cubicBezTo>
                      <a:pt x="91614" y="45054"/>
                      <a:pt x="108188" y="44292"/>
                      <a:pt x="111426" y="15907"/>
                    </a:cubicBezTo>
                    <a:cubicBezTo>
                      <a:pt x="111807" y="12383"/>
                      <a:pt x="115998" y="10669"/>
                      <a:pt x="118856" y="12859"/>
                    </a:cubicBezTo>
                    <a:cubicBezTo>
                      <a:pt x="121047" y="14574"/>
                      <a:pt x="123428" y="18098"/>
                      <a:pt x="125333" y="25242"/>
                    </a:cubicBezTo>
                    <a:cubicBezTo>
                      <a:pt x="130476" y="44197"/>
                      <a:pt x="131619" y="53150"/>
                      <a:pt x="146478" y="64294"/>
                    </a:cubicBezTo>
                    <a:cubicBezTo>
                      <a:pt x="161337" y="75439"/>
                      <a:pt x="181625" y="68009"/>
                      <a:pt x="189436" y="74962"/>
                    </a:cubicBezTo>
                    <a:cubicBezTo>
                      <a:pt x="190484" y="75915"/>
                      <a:pt x="191246" y="76867"/>
                      <a:pt x="191532" y="77820"/>
                    </a:cubicBezTo>
                    <a:cubicBezTo>
                      <a:pt x="193722" y="83535"/>
                      <a:pt x="182959" y="88583"/>
                      <a:pt x="176196" y="91917"/>
                    </a:cubicBezTo>
                    <a:cubicBezTo>
                      <a:pt x="168386" y="95822"/>
                      <a:pt x="149145" y="117539"/>
                      <a:pt x="162575" y="134303"/>
                    </a:cubicBezTo>
                    <a:cubicBezTo>
                      <a:pt x="176006" y="151067"/>
                      <a:pt x="190103" y="165450"/>
                      <a:pt x="182959" y="174975"/>
                    </a:cubicBezTo>
                    <a:cubicBezTo>
                      <a:pt x="175910" y="184500"/>
                      <a:pt x="162766" y="145733"/>
                      <a:pt x="145240" y="1496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9"/>
              <p:cNvSpPr/>
              <p:nvPr/>
            </p:nvSpPr>
            <p:spPr>
              <a:xfrm>
                <a:off x="6560264" y="3412521"/>
                <a:ext cx="191820" cy="111597"/>
              </a:xfrm>
              <a:custGeom>
                <a:avLst/>
                <a:gdLst/>
                <a:ahLst/>
                <a:cxnLst/>
                <a:rect l="l" t="t" r="r" b="b"/>
                <a:pathLst>
                  <a:path w="191820" h="111597" extrusionOk="0">
                    <a:moveTo>
                      <a:pt x="145240" y="71914"/>
                    </a:moveTo>
                    <a:cubicBezTo>
                      <a:pt x="127809" y="75819"/>
                      <a:pt x="119046" y="89059"/>
                      <a:pt x="107902" y="86963"/>
                    </a:cubicBezTo>
                    <a:cubicBezTo>
                      <a:pt x="96758" y="84772"/>
                      <a:pt x="81327" y="83534"/>
                      <a:pt x="67992" y="100775"/>
                    </a:cubicBezTo>
                    <a:cubicBezTo>
                      <a:pt x="54657" y="118015"/>
                      <a:pt x="46751" y="110966"/>
                      <a:pt x="48942" y="104775"/>
                    </a:cubicBezTo>
                    <a:cubicBezTo>
                      <a:pt x="51133" y="98679"/>
                      <a:pt x="77613" y="74009"/>
                      <a:pt x="70564" y="64008"/>
                    </a:cubicBezTo>
                    <a:cubicBezTo>
                      <a:pt x="63516" y="54007"/>
                      <a:pt x="56562" y="50768"/>
                      <a:pt x="51705" y="39529"/>
                    </a:cubicBezTo>
                    <a:cubicBezTo>
                      <a:pt x="46847" y="28289"/>
                      <a:pt x="29607" y="23336"/>
                      <a:pt x="16176" y="19431"/>
                    </a:cubicBezTo>
                    <a:cubicBezTo>
                      <a:pt x="2746" y="15621"/>
                      <a:pt x="-4398" y="6477"/>
                      <a:pt x="2936" y="2286"/>
                    </a:cubicBezTo>
                    <a:cubicBezTo>
                      <a:pt x="3222" y="2191"/>
                      <a:pt x="3508" y="2000"/>
                      <a:pt x="3794" y="1905"/>
                    </a:cubicBezTo>
                    <a:cubicBezTo>
                      <a:pt x="4460" y="2572"/>
                      <a:pt x="5127" y="3238"/>
                      <a:pt x="5889" y="3905"/>
                    </a:cubicBezTo>
                    <a:cubicBezTo>
                      <a:pt x="13033" y="10001"/>
                      <a:pt x="23130" y="10858"/>
                      <a:pt x="32274" y="12859"/>
                    </a:cubicBezTo>
                    <a:cubicBezTo>
                      <a:pt x="43608" y="15335"/>
                      <a:pt x="54372" y="19907"/>
                      <a:pt x="65040" y="24479"/>
                    </a:cubicBezTo>
                    <a:cubicBezTo>
                      <a:pt x="72945" y="27813"/>
                      <a:pt x="81232" y="31528"/>
                      <a:pt x="86471" y="38386"/>
                    </a:cubicBezTo>
                    <a:cubicBezTo>
                      <a:pt x="92567" y="46292"/>
                      <a:pt x="95043" y="58483"/>
                      <a:pt x="104664" y="60960"/>
                    </a:cubicBezTo>
                    <a:cubicBezTo>
                      <a:pt x="111236" y="62675"/>
                      <a:pt x="117903" y="58483"/>
                      <a:pt x="123523" y="54578"/>
                    </a:cubicBezTo>
                    <a:cubicBezTo>
                      <a:pt x="130000" y="50006"/>
                      <a:pt x="136858" y="45148"/>
                      <a:pt x="140192" y="37909"/>
                    </a:cubicBezTo>
                    <a:cubicBezTo>
                      <a:pt x="142478" y="32956"/>
                      <a:pt x="143049" y="27242"/>
                      <a:pt x="145716" y="22384"/>
                    </a:cubicBezTo>
                    <a:cubicBezTo>
                      <a:pt x="149431" y="15716"/>
                      <a:pt x="156860" y="11906"/>
                      <a:pt x="163909" y="8954"/>
                    </a:cubicBezTo>
                    <a:cubicBezTo>
                      <a:pt x="172577" y="5334"/>
                      <a:pt x="182007" y="1619"/>
                      <a:pt x="191532" y="0"/>
                    </a:cubicBezTo>
                    <a:cubicBezTo>
                      <a:pt x="193722" y="5715"/>
                      <a:pt x="182959" y="10763"/>
                      <a:pt x="176196" y="14097"/>
                    </a:cubicBezTo>
                    <a:cubicBezTo>
                      <a:pt x="168386" y="18002"/>
                      <a:pt x="149145" y="39719"/>
                      <a:pt x="162575" y="56483"/>
                    </a:cubicBezTo>
                    <a:cubicBezTo>
                      <a:pt x="176006" y="73247"/>
                      <a:pt x="190103" y="87630"/>
                      <a:pt x="182959" y="97155"/>
                    </a:cubicBezTo>
                    <a:cubicBezTo>
                      <a:pt x="175910" y="106680"/>
                      <a:pt x="162766" y="67913"/>
                      <a:pt x="145240" y="71818"/>
                    </a:cubicBezTo>
                    <a:close/>
                  </a:path>
                </a:pathLst>
              </a:custGeom>
              <a:solidFill>
                <a:srgbClr val="282B3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9"/>
              <p:cNvSpPr/>
              <p:nvPr/>
            </p:nvSpPr>
            <p:spPr>
              <a:xfrm>
                <a:off x="6615016" y="3377614"/>
                <a:ext cx="96204" cy="74828"/>
              </a:xfrm>
              <a:custGeom>
                <a:avLst/>
                <a:gdLst/>
                <a:ahLst/>
                <a:cxnLst/>
                <a:rect l="l" t="t" r="r" b="b"/>
                <a:pathLst>
                  <a:path w="96204" h="74828" extrusionOk="0">
                    <a:moveTo>
                      <a:pt x="77248" y="15667"/>
                    </a:moveTo>
                    <a:cubicBezTo>
                      <a:pt x="74390" y="9952"/>
                      <a:pt x="71723" y="3189"/>
                      <a:pt x="65818" y="808"/>
                    </a:cubicBezTo>
                    <a:cubicBezTo>
                      <a:pt x="61532" y="-907"/>
                      <a:pt x="56483" y="332"/>
                      <a:pt x="52388" y="2427"/>
                    </a:cubicBezTo>
                    <a:cubicBezTo>
                      <a:pt x="48387" y="4428"/>
                      <a:pt x="44482" y="7285"/>
                      <a:pt x="40005" y="7285"/>
                    </a:cubicBezTo>
                    <a:cubicBezTo>
                      <a:pt x="36100" y="7285"/>
                      <a:pt x="32576" y="5189"/>
                      <a:pt x="29051" y="3475"/>
                    </a:cubicBezTo>
                    <a:cubicBezTo>
                      <a:pt x="25527" y="1856"/>
                      <a:pt x="21146" y="713"/>
                      <a:pt x="17812" y="2713"/>
                    </a:cubicBezTo>
                    <a:cubicBezTo>
                      <a:pt x="14478" y="4713"/>
                      <a:pt x="13335" y="9000"/>
                      <a:pt x="12192" y="12714"/>
                    </a:cubicBezTo>
                    <a:cubicBezTo>
                      <a:pt x="10096" y="19668"/>
                      <a:pt x="6763" y="26430"/>
                      <a:pt x="1429" y="31383"/>
                    </a:cubicBezTo>
                    <a:cubicBezTo>
                      <a:pt x="762" y="31955"/>
                      <a:pt x="95" y="32622"/>
                      <a:pt x="0" y="33479"/>
                    </a:cubicBezTo>
                    <a:cubicBezTo>
                      <a:pt x="0" y="33860"/>
                      <a:pt x="0" y="34241"/>
                      <a:pt x="0" y="34526"/>
                    </a:cubicBezTo>
                    <a:cubicBezTo>
                      <a:pt x="1048" y="39765"/>
                      <a:pt x="5144" y="43956"/>
                      <a:pt x="9716" y="46623"/>
                    </a:cubicBezTo>
                    <a:cubicBezTo>
                      <a:pt x="14288" y="49290"/>
                      <a:pt x="19526" y="50719"/>
                      <a:pt x="24575" y="52434"/>
                    </a:cubicBezTo>
                    <a:cubicBezTo>
                      <a:pt x="29623" y="54148"/>
                      <a:pt x="34671" y="56243"/>
                      <a:pt x="38481" y="60054"/>
                    </a:cubicBezTo>
                    <a:cubicBezTo>
                      <a:pt x="41053" y="62625"/>
                      <a:pt x="42863" y="65768"/>
                      <a:pt x="45149" y="68531"/>
                    </a:cubicBezTo>
                    <a:cubicBezTo>
                      <a:pt x="47435" y="71388"/>
                      <a:pt x="50292" y="73960"/>
                      <a:pt x="53816" y="74627"/>
                    </a:cubicBezTo>
                    <a:cubicBezTo>
                      <a:pt x="57150" y="75293"/>
                      <a:pt x="60579" y="74246"/>
                      <a:pt x="63437" y="72341"/>
                    </a:cubicBezTo>
                    <a:cubicBezTo>
                      <a:pt x="66294" y="70436"/>
                      <a:pt x="68580" y="67959"/>
                      <a:pt x="70771" y="65388"/>
                    </a:cubicBezTo>
                    <a:cubicBezTo>
                      <a:pt x="77438" y="57768"/>
                      <a:pt x="83915" y="51195"/>
                      <a:pt x="92678" y="45956"/>
                    </a:cubicBezTo>
                    <a:cubicBezTo>
                      <a:pt x="102108" y="40337"/>
                      <a:pt x="90107" y="33764"/>
                      <a:pt x="85916" y="28812"/>
                    </a:cubicBezTo>
                    <a:cubicBezTo>
                      <a:pt x="82487" y="24811"/>
                      <a:pt x="79534" y="20334"/>
                      <a:pt x="77248" y="15572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6" name="Google Shape;426;p9"/>
            <p:cNvGrpSpPr/>
            <p:nvPr/>
          </p:nvGrpSpPr>
          <p:grpSpPr>
            <a:xfrm rot="-1277860">
              <a:off x="4362926" y="4593848"/>
              <a:ext cx="317225" cy="296662"/>
              <a:chOff x="6176908" y="3529710"/>
              <a:chExt cx="218303" cy="204152"/>
            </a:xfrm>
          </p:grpSpPr>
          <p:sp>
            <p:nvSpPr>
              <p:cNvPr id="427" name="Google Shape;427;p9"/>
              <p:cNvSpPr/>
              <p:nvPr/>
            </p:nvSpPr>
            <p:spPr>
              <a:xfrm>
                <a:off x="6176908" y="3529710"/>
                <a:ext cx="218229" cy="204152"/>
              </a:xfrm>
              <a:custGeom>
                <a:avLst/>
                <a:gdLst/>
                <a:ahLst/>
                <a:cxnLst/>
                <a:rect l="l" t="t" r="r" b="b"/>
                <a:pathLst>
                  <a:path w="218229" h="204152" extrusionOk="0">
                    <a:moveTo>
                      <a:pt x="203412" y="178181"/>
                    </a:moveTo>
                    <a:cubicBezTo>
                      <a:pt x="173123" y="215710"/>
                      <a:pt x="106352" y="212185"/>
                      <a:pt x="54251" y="170085"/>
                    </a:cubicBezTo>
                    <a:cubicBezTo>
                      <a:pt x="2149" y="128080"/>
                      <a:pt x="-15472" y="63500"/>
                      <a:pt x="14817" y="25972"/>
                    </a:cubicBezTo>
                    <a:cubicBezTo>
                      <a:pt x="45107" y="-11557"/>
                      <a:pt x="111877" y="-8033"/>
                      <a:pt x="163979" y="34068"/>
                    </a:cubicBezTo>
                    <a:cubicBezTo>
                      <a:pt x="216080" y="76073"/>
                      <a:pt x="233702" y="140653"/>
                      <a:pt x="203412" y="17818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9"/>
              <p:cNvSpPr/>
              <p:nvPr/>
            </p:nvSpPr>
            <p:spPr>
              <a:xfrm>
                <a:off x="6176978" y="3590734"/>
                <a:ext cx="218233" cy="143096"/>
              </a:xfrm>
              <a:custGeom>
                <a:avLst/>
                <a:gdLst/>
                <a:ahLst/>
                <a:cxnLst/>
                <a:rect l="l" t="t" r="r" b="b"/>
                <a:pathLst>
                  <a:path w="218233" h="143096" extrusionOk="0">
                    <a:moveTo>
                      <a:pt x="203342" y="117158"/>
                    </a:moveTo>
                    <a:cubicBezTo>
                      <a:pt x="173053" y="154686"/>
                      <a:pt x="106282" y="151067"/>
                      <a:pt x="54181" y="109061"/>
                    </a:cubicBezTo>
                    <a:cubicBezTo>
                      <a:pt x="16081" y="78296"/>
                      <a:pt x="-3636" y="35528"/>
                      <a:pt x="555" y="0"/>
                    </a:cubicBezTo>
                    <a:cubicBezTo>
                      <a:pt x="7508" y="26384"/>
                      <a:pt x="25034" y="53340"/>
                      <a:pt x="51418" y="74581"/>
                    </a:cubicBezTo>
                    <a:cubicBezTo>
                      <a:pt x="103520" y="116586"/>
                      <a:pt x="170290" y="120206"/>
                      <a:pt x="200580" y="82677"/>
                    </a:cubicBezTo>
                    <a:cubicBezTo>
                      <a:pt x="208676" y="72676"/>
                      <a:pt x="213343" y="60674"/>
                      <a:pt x="214867" y="47720"/>
                    </a:cubicBezTo>
                    <a:cubicBezTo>
                      <a:pt x="221630" y="73438"/>
                      <a:pt x="218392" y="98584"/>
                      <a:pt x="203437" y="11715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429;p9"/>
              <p:cNvSpPr/>
              <p:nvPr/>
            </p:nvSpPr>
            <p:spPr>
              <a:xfrm>
                <a:off x="6225102" y="3555498"/>
                <a:ext cx="142334" cy="127240"/>
              </a:xfrm>
              <a:custGeom>
                <a:avLst/>
                <a:gdLst/>
                <a:ahLst/>
                <a:cxnLst/>
                <a:rect l="l" t="t" r="r" b="b"/>
                <a:pathLst>
                  <a:path w="142334" h="127240" extrusionOk="0">
                    <a:moveTo>
                      <a:pt x="136073" y="116008"/>
                    </a:moveTo>
                    <a:cubicBezTo>
                      <a:pt x="119976" y="135915"/>
                      <a:pt x="77875" y="128676"/>
                      <a:pt x="42061" y="99720"/>
                    </a:cubicBezTo>
                    <a:cubicBezTo>
                      <a:pt x="6247" y="70764"/>
                      <a:pt x="-9850" y="31140"/>
                      <a:pt x="6247" y="11233"/>
                    </a:cubicBezTo>
                    <a:cubicBezTo>
                      <a:pt x="22344" y="-8675"/>
                      <a:pt x="64445" y="-1436"/>
                      <a:pt x="100259" y="27520"/>
                    </a:cubicBezTo>
                    <a:cubicBezTo>
                      <a:pt x="136168" y="56476"/>
                      <a:pt x="152170" y="96100"/>
                      <a:pt x="136073" y="116008"/>
                    </a:cubicBezTo>
                    <a:close/>
                  </a:path>
                </a:pathLst>
              </a:custGeom>
              <a:solidFill>
                <a:srgbClr val="282B3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430;p9"/>
              <p:cNvSpPr/>
              <p:nvPr/>
            </p:nvSpPr>
            <p:spPr>
              <a:xfrm>
                <a:off x="6230700" y="3569009"/>
                <a:ext cx="123122" cy="110029"/>
              </a:xfrm>
              <a:custGeom>
                <a:avLst/>
                <a:gdLst/>
                <a:ahLst/>
                <a:cxnLst/>
                <a:rect l="l" t="t" r="r" b="b"/>
                <a:pathLst>
                  <a:path w="123122" h="110029" extrusionOk="0">
                    <a:moveTo>
                      <a:pt x="117711" y="100306"/>
                    </a:moveTo>
                    <a:cubicBezTo>
                      <a:pt x="103805" y="117546"/>
                      <a:pt x="67419" y="111260"/>
                      <a:pt x="36367" y="86209"/>
                    </a:cubicBezTo>
                    <a:cubicBezTo>
                      <a:pt x="5316" y="61158"/>
                      <a:pt x="-8495" y="26964"/>
                      <a:pt x="5411" y="9723"/>
                    </a:cubicBezTo>
                    <a:cubicBezTo>
                      <a:pt x="19318" y="-7517"/>
                      <a:pt x="55703" y="-1230"/>
                      <a:pt x="86755" y="23820"/>
                    </a:cubicBezTo>
                    <a:cubicBezTo>
                      <a:pt x="117806" y="48871"/>
                      <a:pt x="131617" y="83066"/>
                      <a:pt x="117711" y="10030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Google Shape;431;p9"/>
              <p:cNvSpPr/>
              <p:nvPr/>
            </p:nvSpPr>
            <p:spPr>
              <a:xfrm>
                <a:off x="6190372" y="3543704"/>
                <a:ext cx="46442" cy="103736"/>
              </a:xfrm>
              <a:custGeom>
                <a:avLst/>
                <a:gdLst/>
                <a:ahLst/>
                <a:cxnLst/>
                <a:rect l="l" t="t" r="r" b="b"/>
                <a:pathLst>
                  <a:path w="46442" h="103736" extrusionOk="0">
                    <a:moveTo>
                      <a:pt x="15355" y="15026"/>
                    </a:moveTo>
                    <a:cubicBezTo>
                      <a:pt x="8497" y="21122"/>
                      <a:pt x="2877" y="29028"/>
                      <a:pt x="877" y="37982"/>
                    </a:cubicBezTo>
                    <a:cubicBezTo>
                      <a:pt x="-837" y="45411"/>
                      <a:pt x="115" y="53317"/>
                      <a:pt x="2401" y="60556"/>
                    </a:cubicBezTo>
                    <a:cubicBezTo>
                      <a:pt x="4687" y="67795"/>
                      <a:pt x="8402" y="74653"/>
                      <a:pt x="12402" y="81130"/>
                    </a:cubicBezTo>
                    <a:cubicBezTo>
                      <a:pt x="16975" y="88559"/>
                      <a:pt x="22118" y="95894"/>
                      <a:pt x="29071" y="101037"/>
                    </a:cubicBezTo>
                    <a:cubicBezTo>
                      <a:pt x="30500" y="102085"/>
                      <a:pt x="32119" y="103133"/>
                      <a:pt x="33929" y="103514"/>
                    </a:cubicBezTo>
                    <a:cubicBezTo>
                      <a:pt x="39073" y="104752"/>
                      <a:pt x="44311" y="100656"/>
                      <a:pt x="45835" y="95608"/>
                    </a:cubicBezTo>
                    <a:cubicBezTo>
                      <a:pt x="47359" y="90560"/>
                      <a:pt x="45835" y="85035"/>
                      <a:pt x="43264" y="80463"/>
                    </a:cubicBezTo>
                    <a:cubicBezTo>
                      <a:pt x="40692" y="75891"/>
                      <a:pt x="37263" y="71891"/>
                      <a:pt x="34405" y="67414"/>
                    </a:cubicBezTo>
                    <a:cubicBezTo>
                      <a:pt x="26881" y="55793"/>
                      <a:pt x="24118" y="41125"/>
                      <a:pt x="26785" y="27599"/>
                    </a:cubicBezTo>
                    <a:cubicBezTo>
                      <a:pt x="27642" y="23313"/>
                      <a:pt x="29071" y="19027"/>
                      <a:pt x="31643" y="15407"/>
                    </a:cubicBezTo>
                    <a:cubicBezTo>
                      <a:pt x="33739" y="12550"/>
                      <a:pt x="36406" y="10169"/>
                      <a:pt x="39073" y="7787"/>
                    </a:cubicBezTo>
                    <a:cubicBezTo>
                      <a:pt x="40882" y="6168"/>
                      <a:pt x="43835" y="2739"/>
                      <a:pt x="40977" y="548"/>
                    </a:cubicBezTo>
                    <a:cubicBezTo>
                      <a:pt x="38882" y="-1071"/>
                      <a:pt x="35929" y="1310"/>
                      <a:pt x="34024" y="2358"/>
                    </a:cubicBezTo>
                    <a:cubicBezTo>
                      <a:pt x="27452" y="5978"/>
                      <a:pt x="20975" y="9883"/>
                      <a:pt x="15355" y="14931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9"/>
              <p:cNvSpPr/>
              <p:nvPr/>
            </p:nvSpPr>
            <p:spPr>
              <a:xfrm>
                <a:off x="6236295" y="3650605"/>
                <a:ext cx="22931" cy="20615"/>
              </a:xfrm>
              <a:custGeom>
                <a:avLst/>
                <a:gdLst/>
                <a:ahLst/>
                <a:cxnLst/>
                <a:rect l="l" t="t" r="r" b="b"/>
                <a:pathLst>
                  <a:path w="22931" h="20615" extrusionOk="0">
                    <a:moveTo>
                      <a:pt x="19724" y="7280"/>
                    </a:moveTo>
                    <a:cubicBezTo>
                      <a:pt x="20962" y="8233"/>
                      <a:pt x="22200" y="9280"/>
                      <a:pt x="22676" y="10709"/>
                    </a:cubicBezTo>
                    <a:cubicBezTo>
                      <a:pt x="23153" y="12043"/>
                      <a:pt x="22867" y="13471"/>
                      <a:pt x="22581" y="14805"/>
                    </a:cubicBezTo>
                    <a:cubicBezTo>
                      <a:pt x="22105" y="16805"/>
                      <a:pt x="21248" y="18996"/>
                      <a:pt x="19343" y="19948"/>
                    </a:cubicBezTo>
                    <a:cubicBezTo>
                      <a:pt x="18200" y="20520"/>
                      <a:pt x="16866" y="20615"/>
                      <a:pt x="15628" y="20615"/>
                    </a:cubicBezTo>
                    <a:cubicBezTo>
                      <a:pt x="12009" y="20615"/>
                      <a:pt x="8199" y="20139"/>
                      <a:pt x="5436" y="17948"/>
                    </a:cubicBezTo>
                    <a:cubicBezTo>
                      <a:pt x="4008" y="16805"/>
                      <a:pt x="2865" y="15281"/>
                      <a:pt x="1912" y="13662"/>
                    </a:cubicBezTo>
                    <a:cubicBezTo>
                      <a:pt x="769" y="11757"/>
                      <a:pt x="-88" y="9661"/>
                      <a:pt x="7" y="7566"/>
                    </a:cubicBezTo>
                    <a:cubicBezTo>
                      <a:pt x="293" y="4327"/>
                      <a:pt x="4389" y="422"/>
                      <a:pt x="7722" y="41"/>
                    </a:cubicBezTo>
                    <a:cubicBezTo>
                      <a:pt x="12009" y="-530"/>
                      <a:pt x="16771" y="4994"/>
                      <a:pt x="19724" y="7375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9"/>
              <p:cNvSpPr/>
              <p:nvPr/>
            </p:nvSpPr>
            <p:spPr>
              <a:xfrm>
                <a:off x="6281546" y="3547776"/>
                <a:ext cx="94202" cy="85343"/>
              </a:xfrm>
              <a:custGeom>
                <a:avLst/>
                <a:gdLst/>
                <a:ahLst/>
                <a:cxnLst/>
                <a:rect l="l" t="t" r="r" b="b"/>
                <a:pathLst>
                  <a:path w="94202" h="85343" extrusionOk="0">
                    <a:moveTo>
                      <a:pt x="0" y="0"/>
                    </a:moveTo>
                    <a:cubicBezTo>
                      <a:pt x="0" y="0"/>
                      <a:pt x="68580" y="19717"/>
                      <a:pt x="94202" y="85344"/>
                    </a:cubicBezTo>
                    <a:cubicBezTo>
                      <a:pt x="94202" y="85344"/>
                      <a:pt x="83153" y="16764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4" name="Google Shape;434;p9"/>
            <p:cNvGrpSpPr/>
            <p:nvPr/>
          </p:nvGrpSpPr>
          <p:grpSpPr>
            <a:xfrm rot="-3687198">
              <a:off x="5140217" y="4703379"/>
              <a:ext cx="351831" cy="347484"/>
              <a:chOff x="3308549" y="3672832"/>
              <a:chExt cx="1114929" cy="1100681"/>
            </a:xfrm>
          </p:grpSpPr>
          <p:sp>
            <p:nvSpPr>
              <p:cNvPr id="435" name="Google Shape;435;p9"/>
              <p:cNvSpPr/>
              <p:nvPr/>
            </p:nvSpPr>
            <p:spPr>
              <a:xfrm>
                <a:off x="3308549" y="3672832"/>
                <a:ext cx="1114929" cy="1100681"/>
              </a:xfrm>
              <a:custGeom>
                <a:avLst/>
                <a:gdLst/>
                <a:ahLst/>
                <a:cxnLst/>
                <a:rect l="l" t="t" r="r" b="b"/>
                <a:pathLst>
                  <a:path w="316292" h="312250" extrusionOk="0">
                    <a:moveTo>
                      <a:pt x="36762" y="51386"/>
                    </a:moveTo>
                    <a:cubicBezTo>
                      <a:pt x="8378" y="85866"/>
                      <a:pt x="-7148" y="134920"/>
                      <a:pt x="3234" y="179783"/>
                    </a:cubicBezTo>
                    <a:cubicBezTo>
                      <a:pt x="9711" y="207596"/>
                      <a:pt x="25237" y="231694"/>
                      <a:pt x="41715" y="253982"/>
                    </a:cubicBezTo>
                    <a:cubicBezTo>
                      <a:pt x="54002" y="270651"/>
                      <a:pt x="67528" y="287130"/>
                      <a:pt x="85054" y="296750"/>
                    </a:cubicBezTo>
                    <a:cubicBezTo>
                      <a:pt x="100580" y="305322"/>
                      <a:pt x="118201" y="307894"/>
                      <a:pt x="135441" y="309799"/>
                    </a:cubicBezTo>
                    <a:cubicBezTo>
                      <a:pt x="166778" y="313228"/>
                      <a:pt x="199163" y="314562"/>
                      <a:pt x="228977" y="303513"/>
                    </a:cubicBezTo>
                    <a:cubicBezTo>
                      <a:pt x="268506" y="288939"/>
                      <a:pt x="300509" y="251982"/>
                      <a:pt x="311749" y="208072"/>
                    </a:cubicBezTo>
                    <a:cubicBezTo>
                      <a:pt x="322988" y="164162"/>
                      <a:pt x="312987" y="114441"/>
                      <a:pt x="286032" y="79580"/>
                    </a:cubicBezTo>
                    <a:cubicBezTo>
                      <a:pt x="221261" y="-4240"/>
                      <a:pt x="107533" y="-34530"/>
                      <a:pt x="36762" y="5148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436;p9"/>
              <p:cNvSpPr/>
              <p:nvPr/>
            </p:nvSpPr>
            <p:spPr>
              <a:xfrm>
                <a:off x="3425003" y="3775754"/>
                <a:ext cx="951979" cy="937657"/>
              </a:xfrm>
              <a:custGeom>
                <a:avLst/>
                <a:gdLst/>
                <a:ahLst/>
                <a:cxnLst/>
                <a:rect l="l" t="t" r="r" b="b"/>
                <a:pathLst>
                  <a:path w="270065" h="266002" extrusionOk="0">
                    <a:moveTo>
                      <a:pt x="46880" y="233077"/>
                    </a:moveTo>
                    <a:cubicBezTo>
                      <a:pt x="22972" y="216504"/>
                      <a:pt x="8590" y="188881"/>
                      <a:pt x="2399" y="160497"/>
                    </a:cubicBezTo>
                    <a:cubicBezTo>
                      <a:pt x="17" y="149543"/>
                      <a:pt x="-1316" y="138018"/>
                      <a:pt x="1922" y="127350"/>
                    </a:cubicBezTo>
                    <a:cubicBezTo>
                      <a:pt x="4780" y="117634"/>
                      <a:pt x="11257" y="109157"/>
                      <a:pt x="13257" y="99251"/>
                    </a:cubicBezTo>
                    <a:cubicBezTo>
                      <a:pt x="16686" y="82773"/>
                      <a:pt x="7637" y="66294"/>
                      <a:pt x="7828" y="49435"/>
                    </a:cubicBezTo>
                    <a:cubicBezTo>
                      <a:pt x="8018" y="34957"/>
                      <a:pt x="15543" y="20955"/>
                      <a:pt x="26878" y="12002"/>
                    </a:cubicBezTo>
                    <a:cubicBezTo>
                      <a:pt x="38212" y="3048"/>
                      <a:pt x="53167" y="-952"/>
                      <a:pt x="67645" y="191"/>
                    </a:cubicBezTo>
                    <a:cubicBezTo>
                      <a:pt x="78313" y="1048"/>
                      <a:pt x="88695" y="4572"/>
                      <a:pt x="99363" y="5334"/>
                    </a:cubicBezTo>
                    <a:cubicBezTo>
                      <a:pt x="110888" y="6192"/>
                      <a:pt x="122413" y="3715"/>
                      <a:pt x="133939" y="3048"/>
                    </a:cubicBezTo>
                    <a:cubicBezTo>
                      <a:pt x="145464" y="2382"/>
                      <a:pt x="157846" y="3715"/>
                      <a:pt x="166895" y="10859"/>
                    </a:cubicBezTo>
                    <a:cubicBezTo>
                      <a:pt x="184517" y="24861"/>
                      <a:pt x="181754" y="53150"/>
                      <a:pt x="195470" y="70962"/>
                    </a:cubicBezTo>
                    <a:cubicBezTo>
                      <a:pt x="205281" y="83630"/>
                      <a:pt x="221569" y="88773"/>
                      <a:pt x="235856" y="95917"/>
                    </a:cubicBezTo>
                    <a:cubicBezTo>
                      <a:pt x="245381" y="100680"/>
                      <a:pt x="254525" y="106776"/>
                      <a:pt x="261097" y="115158"/>
                    </a:cubicBezTo>
                    <a:cubicBezTo>
                      <a:pt x="267670" y="123540"/>
                      <a:pt x="271480" y="134493"/>
                      <a:pt x="269575" y="144971"/>
                    </a:cubicBezTo>
                    <a:cubicBezTo>
                      <a:pt x="267479" y="156210"/>
                      <a:pt x="259574" y="165164"/>
                      <a:pt x="253477" y="174784"/>
                    </a:cubicBezTo>
                    <a:cubicBezTo>
                      <a:pt x="246143" y="186595"/>
                      <a:pt x="241476" y="200121"/>
                      <a:pt x="239952" y="213932"/>
                    </a:cubicBezTo>
                    <a:cubicBezTo>
                      <a:pt x="239190" y="221266"/>
                      <a:pt x="239190" y="228981"/>
                      <a:pt x="235856" y="235554"/>
                    </a:cubicBezTo>
                    <a:cubicBezTo>
                      <a:pt x="233189" y="240888"/>
                      <a:pt x="228617" y="245079"/>
                      <a:pt x="223569" y="248222"/>
                    </a:cubicBezTo>
                    <a:cubicBezTo>
                      <a:pt x="209948" y="256890"/>
                      <a:pt x="193184" y="258890"/>
                      <a:pt x="177087" y="259176"/>
                    </a:cubicBezTo>
                    <a:cubicBezTo>
                      <a:pt x="160990" y="259366"/>
                      <a:pt x="144702" y="258033"/>
                      <a:pt x="128795" y="260604"/>
                    </a:cubicBezTo>
                    <a:cubicBezTo>
                      <a:pt x="122128" y="261652"/>
                      <a:pt x="112317" y="266986"/>
                      <a:pt x="105745" y="265843"/>
                    </a:cubicBezTo>
                    <a:cubicBezTo>
                      <a:pt x="100316" y="264891"/>
                      <a:pt x="94029" y="257937"/>
                      <a:pt x="89171" y="255175"/>
                    </a:cubicBezTo>
                    <a:cubicBezTo>
                      <a:pt x="75360" y="247269"/>
                      <a:pt x="60120" y="242031"/>
                      <a:pt x="46975" y="232887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37" name="Google Shape;437;p9"/>
              <p:cNvGrpSpPr/>
              <p:nvPr/>
            </p:nvGrpSpPr>
            <p:grpSpPr>
              <a:xfrm>
                <a:off x="3406147" y="4066324"/>
                <a:ext cx="844162" cy="634411"/>
                <a:chOff x="6587553" y="4029669"/>
                <a:chExt cx="239431" cy="179939"/>
              </a:xfrm>
            </p:grpSpPr>
            <p:sp>
              <p:nvSpPr>
                <p:cNvPr id="438" name="Google Shape;438;p9"/>
                <p:cNvSpPr/>
                <p:nvPr/>
              </p:nvSpPr>
              <p:spPr>
                <a:xfrm>
                  <a:off x="6587599" y="4029669"/>
                  <a:ext cx="239385" cy="179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385" h="179939" extrusionOk="0">
                      <a:moveTo>
                        <a:pt x="164863" y="178285"/>
                      </a:moveTo>
                      <a:cubicBezTo>
                        <a:pt x="164863" y="178285"/>
                        <a:pt x="45324" y="200097"/>
                        <a:pt x="9796" y="85321"/>
                      </a:cubicBezTo>
                      <a:cubicBezTo>
                        <a:pt x="-25733" y="-29550"/>
                        <a:pt x="44467" y="-11929"/>
                        <a:pt x="75804" y="42077"/>
                      </a:cubicBezTo>
                      <a:cubicBezTo>
                        <a:pt x="107046" y="96084"/>
                        <a:pt x="135811" y="89226"/>
                        <a:pt x="183341" y="70367"/>
                      </a:cubicBezTo>
                      <a:cubicBezTo>
                        <a:pt x="230871" y="51507"/>
                        <a:pt x="289164" y="146186"/>
                        <a:pt x="164958" y="17838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439" name="Google Shape;439;p9"/>
                <p:cNvGrpSpPr/>
                <p:nvPr/>
              </p:nvGrpSpPr>
              <p:grpSpPr>
                <a:xfrm>
                  <a:off x="6587553" y="4029704"/>
                  <a:ext cx="239368" cy="168426"/>
                  <a:chOff x="6587553" y="4029704"/>
                  <a:chExt cx="239368" cy="168426"/>
                </a:xfrm>
              </p:grpSpPr>
              <p:sp>
                <p:nvSpPr>
                  <p:cNvPr id="440" name="Google Shape;440;p9"/>
                  <p:cNvSpPr/>
                  <p:nvPr/>
                </p:nvSpPr>
                <p:spPr>
                  <a:xfrm>
                    <a:off x="6587553" y="4029704"/>
                    <a:ext cx="239368" cy="1338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9368" h="133863" extrusionOk="0">
                        <a:moveTo>
                          <a:pt x="234537" y="133768"/>
                        </a:moveTo>
                        <a:cubicBezTo>
                          <a:pt x="230346" y="107575"/>
                          <a:pt x="203295" y="87667"/>
                          <a:pt x="179006" y="97288"/>
                        </a:cubicBezTo>
                        <a:cubicBezTo>
                          <a:pt x="131476" y="116147"/>
                          <a:pt x="102711" y="123005"/>
                          <a:pt x="71469" y="68998"/>
                        </a:cubicBezTo>
                        <a:cubicBezTo>
                          <a:pt x="50800" y="33280"/>
                          <a:pt x="12890" y="13468"/>
                          <a:pt x="127" y="37566"/>
                        </a:cubicBezTo>
                        <a:cubicBezTo>
                          <a:pt x="-2921" y="-22442"/>
                          <a:pt x="49847" y="-2725"/>
                          <a:pt x="75755" y="42043"/>
                        </a:cubicBezTo>
                        <a:cubicBezTo>
                          <a:pt x="106997" y="96049"/>
                          <a:pt x="135762" y="89191"/>
                          <a:pt x="183292" y="70332"/>
                        </a:cubicBezTo>
                        <a:cubicBezTo>
                          <a:pt x="215582" y="57568"/>
                          <a:pt x="252825" y="97097"/>
                          <a:pt x="234537" y="133864"/>
                        </a:cubicBezTo>
                        <a:close/>
                      </a:path>
                    </a:pathLst>
                  </a:custGeom>
                  <a:solidFill>
                    <a:srgbClr val="282B35">
                      <a:alpha val="400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1" name="Google Shape;441;p9"/>
                  <p:cNvSpPr/>
                  <p:nvPr/>
                </p:nvSpPr>
                <p:spPr>
                  <a:xfrm>
                    <a:off x="6604026" y="4079733"/>
                    <a:ext cx="152531" cy="1183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531" h="118397" extrusionOk="0">
                        <a:moveTo>
                          <a:pt x="131" y="14969"/>
                        </a:moveTo>
                        <a:cubicBezTo>
                          <a:pt x="226" y="10682"/>
                          <a:pt x="1370" y="6110"/>
                          <a:pt x="4608" y="3253"/>
                        </a:cubicBezTo>
                        <a:cubicBezTo>
                          <a:pt x="7180" y="967"/>
                          <a:pt x="10609" y="205"/>
                          <a:pt x="14038" y="14"/>
                        </a:cubicBezTo>
                        <a:cubicBezTo>
                          <a:pt x="25182" y="-367"/>
                          <a:pt x="36041" y="6872"/>
                          <a:pt x="40517" y="17064"/>
                        </a:cubicBezTo>
                        <a:cubicBezTo>
                          <a:pt x="42994" y="22684"/>
                          <a:pt x="43756" y="28875"/>
                          <a:pt x="46232" y="34495"/>
                        </a:cubicBezTo>
                        <a:cubicBezTo>
                          <a:pt x="48137" y="38781"/>
                          <a:pt x="50899" y="42591"/>
                          <a:pt x="54043" y="46020"/>
                        </a:cubicBezTo>
                        <a:cubicBezTo>
                          <a:pt x="65568" y="58879"/>
                          <a:pt x="81570" y="67547"/>
                          <a:pt x="98620" y="70118"/>
                        </a:cubicBezTo>
                        <a:cubicBezTo>
                          <a:pt x="111288" y="72119"/>
                          <a:pt x="124337" y="70785"/>
                          <a:pt x="136910" y="73357"/>
                        </a:cubicBezTo>
                        <a:cubicBezTo>
                          <a:pt x="142244" y="74500"/>
                          <a:pt x="147864" y="76595"/>
                          <a:pt x="150531" y="81358"/>
                        </a:cubicBezTo>
                        <a:cubicBezTo>
                          <a:pt x="152150" y="84215"/>
                          <a:pt x="152436" y="87644"/>
                          <a:pt x="152531" y="90883"/>
                        </a:cubicBezTo>
                        <a:cubicBezTo>
                          <a:pt x="152531" y="95169"/>
                          <a:pt x="152341" y="99551"/>
                          <a:pt x="150722" y="103456"/>
                        </a:cubicBezTo>
                        <a:cubicBezTo>
                          <a:pt x="148150" y="109457"/>
                          <a:pt x="142625" y="113838"/>
                          <a:pt x="136434" y="116029"/>
                        </a:cubicBezTo>
                        <a:cubicBezTo>
                          <a:pt x="130243" y="118220"/>
                          <a:pt x="123671" y="118601"/>
                          <a:pt x="117098" y="118315"/>
                        </a:cubicBezTo>
                        <a:cubicBezTo>
                          <a:pt x="111669" y="118124"/>
                          <a:pt x="106240" y="117553"/>
                          <a:pt x="101001" y="116219"/>
                        </a:cubicBezTo>
                        <a:cubicBezTo>
                          <a:pt x="94715" y="114600"/>
                          <a:pt x="88714" y="111838"/>
                          <a:pt x="82808" y="109076"/>
                        </a:cubicBezTo>
                        <a:cubicBezTo>
                          <a:pt x="77474" y="106599"/>
                          <a:pt x="72140" y="104123"/>
                          <a:pt x="66806" y="101646"/>
                        </a:cubicBezTo>
                        <a:cubicBezTo>
                          <a:pt x="56043" y="96598"/>
                          <a:pt x="45280" y="91645"/>
                          <a:pt x="35564" y="84787"/>
                        </a:cubicBezTo>
                        <a:cubicBezTo>
                          <a:pt x="31564" y="82024"/>
                          <a:pt x="27754" y="78881"/>
                          <a:pt x="25087" y="74881"/>
                        </a:cubicBezTo>
                        <a:cubicBezTo>
                          <a:pt x="22706" y="71357"/>
                          <a:pt x="21277" y="67356"/>
                          <a:pt x="19372" y="63546"/>
                        </a:cubicBezTo>
                        <a:cubicBezTo>
                          <a:pt x="14990" y="54878"/>
                          <a:pt x="8323" y="47544"/>
                          <a:pt x="3751" y="39067"/>
                        </a:cubicBezTo>
                        <a:cubicBezTo>
                          <a:pt x="-345" y="31352"/>
                          <a:pt x="-154" y="23446"/>
                          <a:pt x="131" y="1477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00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2" name="Google Shape;442;p9"/>
                  <p:cNvSpPr/>
                  <p:nvPr/>
                </p:nvSpPr>
                <p:spPr>
                  <a:xfrm>
                    <a:off x="6767967" y="4141919"/>
                    <a:ext cx="37000" cy="32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000" h="32750" extrusionOk="0">
                        <a:moveTo>
                          <a:pt x="22023" y="27"/>
                        </a:moveTo>
                        <a:cubicBezTo>
                          <a:pt x="24595" y="122"/>
                          <a:pt x="27262" y="503"/>
                          <a:pt x="29453" y="1932"/>
                        </a:cubicBezTo>
                        <a:cubicBezTo>
                          <a:pt x="31358" y="3170"/>
                          <a:pt x="32691" y="5075"/>
                          <a:pt x="33739" y="7076"/>
                        </a:cubicBezTo>
                        <a:cubicBezTo>
                          <a:pt x="36310" y="11552"/>
                          <a:pt x="38025" y="16886"/>
                          <a:pt x="36310" y="21744"/>
                        </a:cubicBezTo>
                        <a:cubicBezTo>
                          <a:pt x="34977" y="25459"/>
                          <a:pt x="31834" y="28316"/>
                          <a:pt x="28309" y="29936"/>
                        </a:cubicBezTo>
                        <a:cubicBezTo>
                          <a:pt x="24785" y="31555"/>
                          <a:pt x="20785" y="32222"/>
                          <a:pt x="16975" y="32603"/>
                        </a:cubicBezTo>
                        <a:cubicBezTo>
                          <a:pt x="15260" y="32793"/>
                          <a:pt x="13450" y="32888"/>
                          <a:pt x="11831" y="32317"/>
                        </a:cubicBezTo>
                        <a:cubicBezTo>
                          <a:pt x="10593" y="31841"/>
                          <a:pt x="9545" y="31079"/>
                          <a:pt x="8593" y="30126"/>
                        </a:cubicBezTo>
                        <a:cubicBezTo>
                          <a:pt x="3640" y="25649"/>
                          <a:pt x="-1980" y="15934"/>
                          <a:pt x="687" y="8980"/>
                        </a:cubicBezTo>
                        <a:cubicBezTo>
                          <a:pt x="3545" y="1646"/>
                          <a:pt x="15356" y="-259"/>
                          <a:pt x="22118" y="27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00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43" name="Google Shape;443;p9"/>
              <p:cNvGrpSpPr/>
              <p:nvPr/>
            </p:nvGrpSpPr>
            <p:grpSpPr>
              <a:xfrm>
                <a:off x="3551607" y="3823799"/>
                <a:ext cx="440610" cy="223921"/>
                <a:chOff x="6628810" y="3960881"/>
                <a:chExt cx="124971" cy="63511"/>
              </a:xfrm>
            </p:grpSpPr>
            <p:sp>
              <p:nvSpPr>
                <p:cNvPr id="444" name="Google Shape;444;p9"/>
                <p:cNvSpPr/>
                <p:nvPr/>
              </p:nvSpPr>
              <p:spPr>
                <a:xfrm>
                  <a:off x="6628810" y="3967018"/>
                  <a:ext cx="86486" cy="57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86" h="57374" extrusionOk="0">
                      <a:moveTo>
                        <a:pt x="8685" y="19671"/>
                      </a:moveTo>
                      <a:cubicBezTo>
                        <a:pt x="3446" y="25386"/>
                        <a:pt x="-1030" y="32815"/>
                        <a:pt x="208" y="40530"/>
                      </a:cubicBezTo>
                      <a:cubicBezTo>
                        <a:pt x="1446" y="47960"/>
                        <a:pt x="8019" y="53675"/>
                        <a:pt x="15162" y="55961"/>
                      </a:cubicBezTo>
                      <a:cubicBezTo>
                        <a:pt x="22401" y="58152"/>
                        <a:pt x="30117" y="57485"/>
                        <a:pt x="37546" y="56056"/>
                      </a:cubicBezTo>
                      <a:cubicBezTo>
                        <a:pt x="46214" y="54437"/>
                        <a:pt x="54691" y="52056"/>
                        <a:pt x="62883" y="48912"/>
                      </a:cubicBezTo>
                      <a:cubicBezTo>
                        <a:pt x="69169" y="46436"/>
                        <a:pt x="75360" y="43483"/>
                        <a:pt x="80123" y="38721"/>
                      </a:cubicBezTo>
                      <a:cubicBezTo>
                        <a:pt x="84600" y="34244"/>
                        <a:pt x="87552" y="27672"/>
                        <a:pt x="86124" y="21576"/>
                      </a:cubicBezTo>
                      <a:cubicBezTo>
                        <a:pt x="85457" y="18909"/>
                        <a:pt x="84123" y="16432"/>
                        <a:pt x="82409" y="14241"/>
                      </a:cubicBezTo>
                      <a:cubicBezTo>
                        <a:pt x="77265" y="7764"/>
                        <a:pt x="69550" y="3669"/>
                        <a:pt x="61549" y="1764"/>
                      </a:cubicBezTo>
                      <a:cubicBezTo>
                        <a:pt x="51357" y="-713"/>
                        <a:pt x="41546" y="-903"/>
                        <a:pt x="32021" y="3288"/>
                      </a:cubicBezTo>
                      <a:cubicBezTo>
                        <a:pt x="23163" y="7288"/>
                        <a:pt x="15258" y="12527"/>
                        <a:pt x="8590" y="19671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5" name="Google Shape;445;p9"/>
                <p:cNvSpPr/>
                <p:nvPr/>
              </p:nvSpPr>
              <p:spPr>
                <a:xfrm>
                  <a:off x="6725384" y="3960881"/>
                  <a:ext cx="28397" cy="25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97" h="25939" extrusionOk="0">
                      <a:moveTo>
                        <a:pt x="5551" y="3138"/>
                      </a:moveTo>
                      <a:cubicBezTo>
                        <a:pt x="2598" y="6186"/>
                        <a:pt x="598" y="10186"/>
                        <a:pt x="122" y="14377"/>
                      </a:cubicBezTo>
                      <a:cubicBezTo>
                        <a:pt x="-164" y="16473"/>
                        <a:pt x="26" y="18663"/>
                        <a:pt x="979" y="20568"/>
                      </a:cubicBezTo>
                      <a:cubicBezTo>
                        <a:pt x="2789" y="23997"/>
                        <a:pt x="7075" y="25331"/>
                        <a:pt x="10980" y="25712"/>
                      </a:cubicBezTo>
                      <a:cubicBezTo>
                        <a:pt x="13362" y="25998"/>
                        <a:pt x="15838" y="25998"/>
                        <a:pt x="18315" y="25807"/>
                      </a:cubicBezTo>
                      <a:cubicBezTo>
                        <a:pt x="20315" y="25712"/>
                        <a:pt x="22315" y="25331"/>
                        <a:pt x="23934" y="24378"/>
                      </a:cubicBezTo>
                      <a:cubicBezTo>
                        <a:pt x="27173" y="22473"/>
                        <a:pt x="28792" y="18378"/>
                        <a:pt x="28316" y="14663"/>
                      </a:cubicBezTo>
                      <a:cubicBezTo>
                        <a:pt x="27935" y="10948"/>
                        <a:pt x="25839" y="7519"/>
                        <a:pt x="23363" y="4662"/>
                      </a:cubicBezTo>
                      <a:cubicBezTo>
                        <a:pt x="22410" y="3614"/>
                        <a:pt x="21363" y="2566"/>
                        <a:pt x="20124" y="1804"/>
                      </a:cubicBezTo>
                      <a:cubicBezTo>
                        <a:pt x="15648" y="-863"/>
                        <a:pt x="9171" y="-672"/>
                        <a:pt x="5456" y="3042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46" name="Google Shape;446;p9"/>
            <p:cNvGrpSpPr/>
            <p:nvPr/>
          </p:nvGrpSpPr>
          <p:grpSpPr>
            <a:xfrm>
              <a:off x="4644148" y="4651447"/>
              <a:ext cx="435303" cy="451362"/>
              <a:chOff x="5315204" y="3531367"/>
              <a:chExt cx="1125688" cy="1167216"/>
            </a:xfrm>
          </p:grpSpPr>
          <p:sp>
            <p:nvSpPr>
              <p:cNvPr id="447" name="Google Shape;447;p9"/>
              <p:cNvSpPr/>
              <p:nvPr/>
            </p:nvSpPr>
            <p:spPr>
              <a:xfrm>
                <a:off x="5315204" y="3531367"/>
                <a:ext cx="1125688" cy="1167216"/>
              </a:xfrm>
              <a:custGeom>
                <a:avLst/>
                <a:gdLst/>
                <a:ahLst/>
                <a:cxnLst/>
                <a:rect l="l" t="t" r="r" b="b"/>
                <a:pathLst>
                  <a:path w="319344" h="331125" extrusionOk="0">
                    <a:moveTo>
                      <a:pt x="312954" y="150756"/>
                    </a:moveTo>
                    <a:cubicBezTo>
                      <a:pt x="302572" y="118561"/>
                      <a:pt x="282951" y="90082"/>
                      <a:pt x="261138" y="64269"/>
                    </a:cubicBezTo>
                    <a:cubicBezTo>
                      <a:pt x="240660" y="39980"/>
                      <a:pt x="216847" y="16930"/>
                      <a:pt x="186939" y="6262"/>
                    </a:cubicBezTo>
                    <a:cubicBezTo>
                      <a:pt x="145124" y="-8597"/>
                      <a:pt x="96451" y="4071"/>
                      <a:pt x="62733" y="32836"/>
                    </a:cubicBezTo>
                    <a:cubicBezTo>
                      <a:pt x="29014" y="61602"/>
                      <a:pt x="9202" y="104464"/>
                      <a:pt x="2344" y="148279"/>
                    </a:cubicBezTo>
                    <a:cubicBezTo>
                      <a:pt x="-7848" y="213335"/>
                      <a:pt x="15012" y="289345"/>
                      <a:pt x="74448" y="317634"/>
                    </a:cubicBezTo>
                    <a:cubicBezTo>
                      <a:pt x="100642" y="330112"/>
                      <a:pt x="130646" y="331921"/>
                      <a:pt x="159602" y="330874"/>
                    </a:cubicBezTo>
                    <a:cubicBezTo>
                      <a:pt x="182938" y="330016"/>
                      <a:pt x="206655" y="327254"/>
                      <a:pt x="227896" y="317634"/>
                    </a:cubicBezTo>
                    <a:cubicBezTo>
                      <a:pt x="294000" y="287630"/>
                      <a:pt x="335910" y="221527"/>
                      <a:pt x="313050" y="15085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448;p9"/>
              <p:cNvSpPr/>
              <p:nvPr/>
            </p:nvSpPr>
            <p:spPr>
              <a:xfrm>
                <a:off x="5386794" y="3609559"/>
                <a:ext cx="974613" cy="1010402"/>
              </a:xfrm>
              <a:custGeom>
                <a:avLst/>
                <a:gdLst/>
                <a:ahLst/>
                <a:cxnLst/>
                <a:rect l="l" t="t" r="r" b="b"/>
                <a:pathLst>
                  <a:path w="276486" h="286639" extrusionOk="0">
                    <a:moveTo>
                      <a:pt x="271028" y="130482"/>
                    </a:moveTo>
                    <a:cubicBezTo>
                      <a:pt x="261979" y="102669"/>
                      <a:pt x="245120" y="78000"/>
                      <a:pt x="226165" y="55616"/>
                    </a:cubicBezTo>
                    <a:cubicBezTo>
                      <a:pt x="208449" y="34566"/>
                      <a:pt x="187875" y="14658"/>
                      <a:pt x="161871" y="5419"/>
                    </a:cubicBezTo>
                    <a:cubicBezTo>
                      <a:pt x="125677" y="-7440"/>
                      <a:pt x="83576" y="3514"/>
                      <a:pt x="54334" y="28470"/>
                    </a:cubicBezTo>
                    <a:cubicBezTo>
                      <a:pt x="25093" y="53425"/>
                      <a:pt x="8043" y="90477"/>
                      <a:pt x="2042" y="128387"/>
                    </a:cubicBezTo>
                    <a:cubicBezTo>
                      <a:pt x="-6816" y="184680"/>
                      <a:pt x="12996" y="250497"/>
                      <a:pt x="64431" y="274977"/>
                    </a:cubicBezTo>
                    <a:cubicBezTo>
                      <a:pt x="87100" y="285740"/>
                      <a:pt x="113008" y="287359"/>
                      <a:pt x="138154" y="286407"/>
                    </a:cubicBezTo>
                    <a:cubicBezTo>
                      <a:pt x="158347" y="285645"/>
                      <a:pt x="178826" y="283263"/>
                      <a:pt x="197304" y="274881"/>
                    </a:cubicBezTo>
                    <a:cubicBezTo>
                      <a:pt x="254550" y="248878"/>
                      <a:pt x="290840" y="191728"/>
                      <a:pt x="271028" y="130482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49" name="Google Shape;449;p9"/>
              <p:cNvGrpSpPr/>
              <p:nvPr/>
            </p:nvGrpSpPr>
            <p:grpSpPr>
              <a:xfrm>
                <a:off x="5461831" y="3978101"/>
                <a:ext cx="796769" cy="586035"/>
                <a:chOff x="7170610" y="4004646"/>
                <a:chExt cx="225989" cy="166218"/>
              </a:xfrm>
            </p:grpSpPr>
            <p:sp>
              <p:nvSpPr>
                <p:cNvPr id="450" name="Google Shape;450;p9"/>
                <p:cNvSpPr/>
                <p:nvPr/>
              </p:nvSpPr>
              <p:spPr>
                <a:xfrm>
                  <a:off x="7170699" y="4004646"/>
                  <a:ext cx="225900" cy="165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900" h="165879" extrusionOk="0">
                      <a:moveTo>
                        <a:pt x="31057" y="51479"/>
                      </a:moveTo>
                      <a:cubicBezTo>
                        <a:pt x="31057" y="51479"/>
                        <a:pt x="-471" y="49098"/>
                        <a:pt x="5" y="81769"/>
                      </a:cubicBezTo>
                      <a:cubicBezTo>
                        <a:pt x="386" y="114440"/>
                        <a:pt x="43440" y="75768"/>
                        <a:pt x="59822" y="122060"/>
                      </a:cubicBezTo>
                      <a:cubicBezTo>
                        <a:pt x="76205" y="168256"/>
                        <a:pt x="116782" y="175495"/>
                        <a:pt x="168598" y="155111"/>
                      </a:cubicBezTo>
                      <a:cubicBezTo>
                        <a:pt x="220414" y="134823"/>
                        <a:pt x="241941" y="55480"/>
                        <a:pt x="212794" y="24047"/>
                      </a:cubicBezTo>
                      <a:cubicBezTo>
                        <a:pt x="183743" y="-7480"/>
                        <a:pt x="147834" y="-7861"/>
                        <a:pt x="128688" y="22047"/>
                      </a:cubicBezTo>
                      <a:cubicBezTo>
                        <a:pt x="109543" y="51956"/>
                        <a:pt x="86493" y="71863"/>
                        <a:pt x="31057" y="5157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1" name="Google Shape;451;p9"/>
                <p:cNvSpPr/>
                <p:nvPr/>
              </p:nvSpPr>
              <p:spPr>
                <a:xfrm>
                  <a:off x="7170610" y="4057935"/>
                  <a:ext cx="225815" cy="112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815" h="112929" extrusionOk="0">
                      <a:moveTo>
                        <a:pt x="168592" y="102203"/>
                      </a:moveTo>
                      <a:cubicBezTo>
                        <a:pt x="116776" y="122492"/>
                        <a:pt x="76105" y="115348"/>
                        <a:pt x="59817" y="69151"/>
                      </a:cubicBezTo>
                      <a:cubicBezTo>
                        <a:pt x="43434" y="22955"/>
                        <a:pt x="381" y="61532"/>
                        <a:pt x="0" y="28861"/>
                      </a:cubicBezTo>
                      <a:cubicBezTo>
                        <a:pt x="0" y="23908"/>
                        <a:pt x="571" y="19812"/>
                        <a:pt x="1714" y="16383"/>
                      </a:cubicBezTo>
                      <a:cubicBezTo>
                        <a:pt x="10096" y="32385"/>
                        <a:pt x="45339" y="7049"/>
                        <a:pt x="59722" y="47816"/>
                      </a:cubicBezTo>
                      <a:cubicBezTo>
                        <a:pt x="76009" y="94012"/>
                        <a:pt x="116681" y="101251"/>
                        <a:pt x="168497" y="80867"/>
                      </a:cubicBezTo>
                      <a:cubicBezTo>
                        <a:pt x="200787" y="68199"/>
                        <a:pt x="221361" y="32671"/>
                        <a:pt x="225171" y="0"/>
                      </a:cubicBezTo>
                      <a:cubicBezTo>
                        <a:pt x="229933" y="36767"/>
                        <a:pt x="208026" y="86582"/>
                        <a:pt x="168497" y="102108"/>
                      </a:cubicBezTo>
                      <a:close/>
                    </a:path>
                  </a:pathLst>
                </a:custGeom>
                <a:solidFill>
                  <a:srgbClr val="282B35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2" name="Google Shape;452;p9"/>
                <p:cNvSpPr/>
                <p:nvPr/>
              </p:nvSpPr>
              <p:spPr>
                <a:xfrm>
                  <a:off x="7220818" y="4026577"/>
                  <a:ext cx="159651" cy="107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651" h="107917" extrusionOk="0">
                      <a:moveTo>
                        <a:pt x="36564" y="51266"/>
                      </a:moveTo>
                      <a:cubicBezTo>
                        <a:pt x="50566" y="52314"/>
                        <a:pt x="64853" y="47456"/>
                        <a:pt x="75331" y="38217"/>
                      </a:cubicBezTo>
                      <a:cubicBezTo>
                        <a:pt x="85237" y="29454"/>
                        <a:pt x="91714" y="16976"/>
                        <a:pt x="102858" y="9832"/>
                      </a:cubicBezTo>
                      <a:cubicBezTo>
                        <a:pt x="107526" y="6784"/>
                        <a:pt x="112764" y="4879"/>
                        <a:pt x="118098" y="3069"/>
                      </a:cubicBezTo>
                      <a:cubicBezTo>
                        <a:pt x="122575" y="1545"/>
                        <a:pt x="127052" y="212"/>
                        <a:pt x="131719" y="22"/>
                      </a:cubicBezTo>
                      <a:cubicBezTo>
                        <a:pt x="138768" y="-264"/>
                        <a:pt x="145816" y="2307"/>
                        <a:pt x="150960" y="7070"/>
                      </a:cubicBezTo>
                      <a:cubicBezTo>
                        <a:pt x="156103" y="11832"/>
                        <a:pt x="159342" y="18595"/>
                        <a:pt x="159627" y="25644"/>
                      </a:cubicBezTo>
                      <a:cubicBezTo>
                        <a:pt x="159913" y="32311"/>
                        <a:pt x="157627" y="38788"/>
                        <a:pt x="156008" y="45170"/>
                      </a:cubicBezTo>
                      <a:cubicBezTo>
                        <a:pt x="154484" y="51171"/>
                        <a:pt x="153341" y="57267"/>
                        <a:pt x="151055" y="62982"/>
                      </a:cubicBezTo>
                      <a:cubicBezTo>
                        <a:pt x="144102" y="80508"/>
                        <a:pt x="127433" y="92128"/>
                        <a:pt x="110478" y="100224"/>
                      </a:cubicBezTo>
                      <a:cubicBezTo>
                        <a:pt x="102572" y="104035"/>
                        <a:pt x="94191" y="107368"/>
                        <a:pt x="85427" y="107844"/>
                      </a:cubicBezTo>
                      <a:cubicBezTo>
                        <a:pt x="69140" y="108797"/>
                        <a:pt x="54090" y="100224"/>
                        <a:pt x="40184" y="91652"/>
                      </a:cubicBezTo>
                      <a:cubicBezTo>
                        <a:pt x="33993" y="87842"/>
                        <a:pt x="27801" y="83937"/>
                        <a:pt x="22372" y="78984"/>
                      </a:cubicBezTo>
                      <a:cubicBezTo>
                        <a:pt x="17514" y="74507"/>
                        <a:pt x="13133" y="69554"/>
                        <a:pt x="7989" y="65172"/>
                      </a:cubicBezTo>
                      <a:cubicBezTo>
                        <a:pt x="4941" y="62601"/>
                        <a:pt x="-2012" y="57648"/>
                        <a:pt x="560" y="52980"/>
                      </a:cubicBezTo>
                      <a:cubicBezTo>
                        <a:pt x="5799" y="43360"/>
                        <a:pt x="28563" y="50504"/>
                        <a:pt x="36564" y="51076"/>
                      </a:cubicBez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3" name="Google Shape;453;p9"/>
              <p:cNvGrpSpPr/>
              <p:nvPr/>
            </p:nvGrpSpPr>
            <p:grpSpPr>
              <a:xfrm>
                <a:off x="5374500" y="3612024"/>
                <a:ext cx="993090" cy="1016993"/>
                <a:chOff x="5374500" y="3612024"/>
                <a:chExt cx="993090" cy="1016993"/>
              </a:xfrm>
            </p:grpSpPr>
            <p:sp>
              <p:nvSpPr>
                <p:cNvPr id="454" name="Google Shape;454;p9"/>
                <p:cNvSpPr/>
                <p:nvPr/>
              </p:nvSpPr>
              <p:spPr>
                <a:xfrm>
                  <a:off x="5536960" y="3771135"/>
                  <a:ext cx="85802" cy="927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41" h="26320" extrusionOk="0">
                      <a:moveTo>
                        <a:pt x="21839" y="19313"/>
                      </a:moveTo>
                      <a:cubicBezTo>
                        <a:pt x="17743" y="25695"/>
                        <a:pt x="10123" y="28171"/>
                        <a:pt x="4789" y="24838"/>
                      </a:cubicBezTo>
                      <a:cubicBezTo>
                        <a:pt x="-545" y="21409"/>
                        <a:pt x="-1593" y="13503"/>
                        <a:pt x="2503" y="7026"/>
                      </a:cubicBezTo>
                      <a:cubicBezTo>
                        <a:pt x="6599" y="549"/>
                        <a:pt x="14219" y="-1832"/>
                        <a:pt x="19553" y="1501"/>
                      </a:cubicBezTo>
                      <a:cubicBezTo>
                        <a:pt x="24887" y="4930"/>
                        <a:pt x="25934" y="12836"/>
                        <a:pt x="21839" y="19313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5" name="Google Shape;455;p9"/>
                <p:cNvSpPr/>
                <p:nvPr/>
              </p:nvSpPr>
              <p:spPr>
                <a:xfrm>
                  <a:off x="5750040" y="3673678"/>
                  <a:ext cx="58268" cy="66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30" h="18853" extrusionOk="0">
                      <a:moveTo>
                        <a:pt x="15695" y="6474"/>
                      </a:moveTo>
                      <a:cubicBezTo>
                        <a:pt x="17695" y="11427"/>
                        <a:pt x="15981" y="16761"/>
                        <a:pt x="11885" y="18380"/>
                      </a:cubicBezTo>
                      <a:cubicBezTo>
                        <a:pt x="7789" y="20000"/>
                        <a:pt x="2836" y="17333"/>
                        <a:pt x="836" y="12379"/>
                      </a:cubicBezTo>
                      <a:cubicBezTo>
                        <a:pt x="-1164" y="7426"/>
                        <a:pt x="550" y="2092"/>
                        <a:pt x="4646" y="473"/>
                      </a:cubicBezTo>
                      <a:cubicBezTo>
                        <a:pt x="8742" y="-1146"/>
                        <a:pt x="13695" y="1521"/>
                        <a:pt x="15695" y="6474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6" name="Google Shape;456;p9"/>
                <p:cNvSpPr/>
                <p:nvPr/>
              </p:nvSpPr>
              <p:spPr>
                <a:xfrm>
                  <a:off x="5856833" y="3789201"/>
                  <a:ext cx="58268" cy="66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30" h="18853" extrusionOk="0">
                      <a:moveTo>
                        <a:pt x="15695" y="6474"/>
                      </a:moveTo>
                      <a:cubicBezTo>
                        <a:pt x="17695" y="11427"/>
                        <a:pt x="15981" y="16761"/>
                        <a:pt x="11885" y="18380"/>
                      </a:cubicBezTo>
                      <a:cubicBezTo>
                        <a:pt x="7789" y="20000"/>
                        <a:pt x="2836" y="17333"/>
                        <a:pt x="836" y="12379"/>
                      </a:cubicBezTo>
                      <a:cubicBezTo>
                        <a:pt x="-1164" y="7426"/>
                        <a:pt x="550" y="2092"/>
                        <a:pt x="4646" y="473"/>
                      </a:cubicBezTo>
                      <a:cubicBezTo>
                        <a:pt x="8742" y="-1146"/>
                        <a:pt x="13695" y="1521"/>
                        <a:pt x="15695" y="6474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7" name="Google Shape;457;p9"/>
                <p:cNvSpPr/>
                <p:nvPr/>
              </p:nvSpPr>
              <p:spPr>
                <a:xfrm>
                  <a:off x="5558460" y="3630855"/>
                  <a:ext cx="136157" cy="1527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26" h="43334" extrusionOk="0">
                      <a:moveTo>
                        <a:pt x="36030" y="29668"/>
                      </a:moveTo>
                      <a:cubicBezTo>
                        <a:pt x="30696" y="40813"/>
                        <a:pt x="18884" y="46242"/>
                        <a:pt x="9645" y="41765"/>
                      </a:cubicBezTo>
                      <a:cubicBezTo>
                        <a:pt x="406" y="37288"/>
                        <a:pt x="-2737" y="24715"/>
                        <a:pt x="2597" y="13666"/>
                      </a:cubicBezTo>
                      <a:cubicBezTo>
                        <a:pt x="7931" y="2522"/>
                        <a:pt x="19742" y="-2907"/>
                        <a:pt x="28981" y="1570"/>
                      </a:cubicBezTo>
                      <a:cubicBezTo>
                        <a:pt x="38220" y="6046"/>
                        <a:pt x="41364" y="18619"/>
                        <a:pt x="36030" y="29668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8" name="Google Shape;458;p9"/>
                <p:cNvSpPr/>
                <p:nvPr/>
              </p:nvSpPr>
              <p:spPr>
                <a:xfrm>
                  <a:off x="5949319" y="3783013"/>
                  <a:ext cx="148991" cy="175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67" h="49794" extrusionOk="0">
                      <a:moveTo>
                        <a:pt x="41374" y="19849"/>
                      </a:moveTo>
                      <a:cubicBezTo>
                        <a:pt x="44708" y="33279"/>
                        <a:pt x="38422" y="46519"/>
                        <a:pt x="27277" y="49281"/>
                      </a:cubicBezTo>
                      <a:cubicBezTo>
                        <a:pt x="16133" y="52043"/>
                        <a:pt x="4322" y="43376"/>
                        <a:pt x="893" y="29945"/>
                      </a:cubicBezTo>
                      <a:cubicBezTo>
                        <a:pt x="-2441" y="16515"/>
                        <a:pt x="3846" y="3275"/>
                        <a:pt x="14990" y="513"/>
                      </a:cubicBezTo>
                      <a:cubicBezTo>
                        <a:pt x="26134" y="-2249"/>
                        <a:pt x="37945" y="6419"/>
                        <a:pt x="41374" y="19849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9" name="Google Shape;459;p9"/>
                <p:cNvSpPr/>
                <p:nvPr/>
              </p:nvSpPr>
              <p:spPr>
                <a:xfrm>
                  <a:off x="5812025" y="3612024"/>
                  <a:ext cx="96158" cy="113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79" h="32205" extrusionOk="0">
                      <a:moveTo>
                        <a:pt x="26689" y="12817"/>
                      </a:moveTo>
                      <a:cubicBezTo>
                        <a:pt x="28880" y="21484"/>
                        <a:pt x="24784" y="30057"/>
                        <a:pt x="17545" y="31867"/>
                      </a:cubicBezTo>
                      <a:cubicBezTo>
                        <a:pt x="10306" y="33677"/>
                        <a:pt x="2686" y="28057"/>
                        <a:pt x="590" y="19389"/>
                      </a:cubicBezTo>
                      <a:cubicBezTo>
                        <a:pt x="-1600" y="10721"/>
                        <a:pt x="2496" y="2149"/>
                        <a:pt x="9734" y="339"/>
                      </a:cubicBezTo>
                      <a:cubicBezTo>
                        <a:pt x="16973" y="-1471"/>
                        <a:pt x="24593" y="4149"/>
                        <a:pt x="26689" y="12817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0" name="Google Shape;460;p9"/>
                <p:cNvSpPr/>
                <p:nvPr/>
              </p:nvSpPr>
              <p:spPr>
                <a:xfrm>
                  <a:off x="6271554" y="4109377"/>
                  <a:ext cx="96035" cy="113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44" h="32205" extrusionOk="0">
                      <a:moveTo>
                        <a:pt x="26654" y="12817"/>
                      </a:moveTo>
                      <a:cubicBezTo>
                        <a:pt x="28845" y="21485"/>
                        <a:pt x="24749" y="30057"/>
                        <a:pt x="17510" y="31867"/>
                      </a:cubicBezTo>
                      <a:cubicBezTo>
                        <a:pt x="10271" y="33677"/>
                        <a:pt x="2651" y="28057"/>
                        <a:pt x="556" y="19389"/>
                      </a:cubicBezTo>
                      <a:cubicBezTo>
                        <a:pt x="-1540" y="10721"/>
                        <a:pt x="2461" y="2149"/>
                        <a:pt x="9700" y="339"/>
                      </a:cubicBezTo>
                      <a:cubicBezTo>
                        <a:pt x="16939" y="-1471"/>
                        <a:pt x="24559" y="4149"/>
                        <a:pt x="26654" y="12817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1" name="Google Shape;461;p9"/>
                <p:cNvSpPr/>
                <p:nvPr/>
              </p:nvSpPr>
              <p:spPr>
                <a:xfrm>
                  <a:off x="5697175" y="4035831"/>
                  <a:ext cx="96158" cy="113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79" h="32205" extrusionOk="0">
                      <a:moveTo>
                        <a:pt x="26689" y="12817"/>
                      </a:moveTo>
                      <a:cubicBezTo>
                        <a:pt x="28879" y="21485"/>
                        <a:pt x="24784" y="30057"/>
                        <a:pt x="17545" y="31867"/>
                      </a:cubicBezTo>
                      <a:cubicBezTo>
                        <a:pt x="10306" y="33677"/>
                        <a:pt x="2686" y="28057"/>
                        <a:pt x="590" y="19389"/>
                      </a:cubicBezTo>
                      <a:cubicBezTo>
                        <a:pt x="-1600" y="10721"/>
                        <a:pt x="2495" y="2149"/>
                        <a:pt x="9734" y="339"/>
                      </a:cubicBezTo>
                      <a:cubicBezTo>
                        <a:pt x="16973" y="-1471"/>
                        <a:pt x="24593" y="4149"/>
                        <a:pt x="26689" y="12817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2" name="Google Shape;462;p9"/>
                <p:cNvSpPr/>
                <p:nvPr/>
              </p:nvSpPr>
              <p:spPr>
                <a:xfrm>
                  <a:off x="6202373" y="4213819"/>
                  <a:ext cx="96035" cy="113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44" h="32205" extrusionOk="0">
                      <a:moveTo>
                        <a:pt x="26654" y="12817"/>
                      </a:moveTo>
                      <a:cubicBezTo>
                        <a:pt x="28845" y="21485"/>
                        <a:pt x="24749" y="30057"/>
                        <a:pt x="17510" y="31867"/>
                      </a:cubicBezTo>
                      <a:cubicBezTo>
                        <a:pt x="10271" y="33677"/>
                        <a:pt x="2651" y="28057"/>
                        <a:pt x="556" y="19389"/>
                      </a:cubicBezTo>
                      <a:cubicBezTo>
                        <a:pt x="-1540" y="10721"/>
                        <a:pt x="2461" y="2149"/>
                        <a:pt x="9700" y="339"/>
                      </a:cubicBezTo>
                      <a:cubicBezTo>
                        <a:pt x="16939" y="-1471"/>
                        <a:pt x="24559" y="4149"/>
                        <a:pt x="26654" y="12817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3" name="Google Shape;463;p9"/>
                <p:cNvSpPr/>
                <p:nvPr/>
              </p:nvSpPr>
              <p:spPr>
                <a:xfrm>
                  <a:off x="5885906" y="4092587"/>
                  <a:ext cx="96158" cy="113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79" h="32205" extrusionOk="0">
                      <a:moveTo>
                        <a:pt x="26689" y="12817"/>
                      </a:moveTo>
                      <a:cubicBezTo>
                        <a:pt x="28880" y="21485"/>
                        <a:pt x="24784" y="30057"/>
                        <a:pt x="17545" y="31867"/>
                      </a:cubicBezTo>
                      <a:cubicBezTo>
                        <a:pt x="10306" y="33677"/>
                        <a:pt x="2686" y="28057"/>
                        <a:pt x="590" y="19389"/>
                      </a:cubicBezTo>
                      <a:cubicBezTo>
                        <a:pt x="-1600" y="10721"/>
                        <a:pt x="2495" y="2149"/>
                        <a:pt x="9734" y="339"/>
                      </a:cubicBezTo>
                      <a:cubicBezTo>
                        <a:pt x="16973" y="-1471"/>
                        <a:pt x="24593" y="4149"/>
                        <a:pt x="26689" y="12817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4" name="Google Shape;464;p9"/>
                <p:cNvSpPr/>
                <p:nvPr/>
              </p:nvSpPr>
              <p:spPr>
                <a:xfrm>
                  <a:off x="5632764" y="4386282"/>
                  <a:ext cx="120872" cy="145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90" h="41338" extrusionOk="0">
                      <a:moveTo>
                        <a:pt x="34290" y="20669"/>
                      </a:moveTo>
                      <a:cubicBezTo>
                        <a:pt x="34290" y="32084"/>
                        <a:pt x="26614" y="41338"/>
                        <a:pt x="17145" y="41338"/>
                      </a:cubicBezTo>
                      <a:cubicBezTo>
                        <a:pt x="7676" y="41338"/>
                        <a:pt x="0" y="32084"/>
                        <a:pt x="0" y="20669"/>
                      </a:cubicBezTo>
                      <a:cubicBezTo>
                        <a:pt x="0" y="9254"/>
                        <a:pt x="7676" y="0"/>
                        <a:pt x="17145" y="0"/>
                      </a:cubicBezTo>
                      <a:cubicBezTo>
                        <a:pt x="26614" y="0"/>
                        <a:pt x="34290" y="9254"/>
                        <a:pt x="34290" y="20669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5" name="Google Shape;465;p9"/>
                <p:cNvSpPr/>
                <p:nvPr/>
              </p:nvSpPr>
              <p:spPr>
                <a:xfrm>
                  <a:off x="5479030" y="4020586"/>
                  <a:ext cx="100917" cy="109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29" h="31025" extrusionOk="0">
                      <a:moveTo>
                        <a:pt x="25697" y="22761"/>
                      </a:moveTo>
                      <a:cubicBezTo>
                        <a:pt x="20935" y="30286"/>
                        <a:pt x="11886" y="33239"/>
                        <a:pt x="5600" y="29238"/>
                      </a:cubicBezTo>
                      <a:cubicBezTo>
                        <a:pt x="-687" y="25238"/>
                        <a:pt x="-1830" y="15903"/>
                        <a:pt x="2933" y="8283"/>
                      </a:cubicBezTo>
                      <a:cubicBezTo>
                        <a:pt x="7695" y="663"/>
                        <a:pt x="16744" y="-2194"/>
                        <a:pt x="23030" y="1806"/>
                      </a:cubicBezTo>
                      <a:cubicBezTo>
                        <a:pt x="29317" y="5806"/>
                        <a:pt x="30460" y="15141"/>
                        <a:pt x="25697" y="22761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6" name="Google Shape;466;p9"/>
                <p:cNvSpPr/>
                <p:nvPr/>
              </p:nvSpPr>
              <p:spPr>
                <a:xfrm>
                  <a:off x="5602524" y="4101000"/>
                  <a:ext cx="63485" cy="752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10" h="21335" extrusionOk="0">
                      <a:moveTo>
                        <a:pt x="17625" y="8525"/>
                      </a:moveTo>
                      <a:cubicBezTo>
                        <a:pt x="19054" y="14240"/>
                        <a:pt x="16387" y="19860"/>
                        <a:pt x="11625" y="21098"/>
                      </a:cubicBezTo>
                      <a:cubicBezTo>
                        <a:pt x="6862" y="22336"/>
                        <a:pt x="1814" y="18621"/>
                        <a:pt x="385" y="12811"/>
                      </a:cubicBezTo>
                      <a:cubicBezTo>
                        <a:pt x="-1044" y="7096"/>
                        <a:pt x="1623" y="1476"/>
                        <a:pt x="6386" y="238"/>
                      </a:cubicBezTo>
                      <a:cubicBezTo>
                        <a:pt x="11148" y="-1000"/>
                        <a:pt x="16197" y="2715"/>
                        <a:pt x="17625" y="8525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7" name="Google Shape;467;p9"/>
                <p:cNvSpPr/>
                <p:nvPr/>
              </p:nvSpPr>
              <p:spPr>
                <a:xfrm>
                  <a:off x="5766194" y="3806822"/>
                  <a:ext cx="41077" cy="48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53" h="13714" extrusionOk="0">
                      <a:moveTo>
                        <a:pt x="11399" y="5476"/>
                      </a:moveTo>
                      <a:cubicBezTo>
                        <a:pt x="12351" y="9191"/>
                        <a:pt x="10542" y="12810"/>
                        <a:pt x="7494" y="13572"/>
                      </a:cubicBezTo>
                      <a:cubicBezTo>
                        <a:pt x="4446" y="14334"/>
                        <a:pt x="1112" y="11953"/>
                        <a:pt x="255" y="8238"/>
                      </a:cubicBezTo>
                      <a:cubicBezTo>
                        <a:pt x="-698" y="4523"/>
                        <a:pt x="1112" y="904"/>
                        <a:pt x="4160" y="142"/>
                      </a:cubicBezTo>
                      <a:cubicBezTo>
                        <a:pt x="7208" y="-620"/>
                        <a:pt x="10542" y="1761"/>
                        <a:pt x="11399" y="5476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8" name="Google Shape;468;p9"/>
                <p:cNvSpPr/>
                <p:nvPr/>
              </p:nvSpPr>
              <p:spPr>
                <a:xfrm>
                  <a:off x="6268920" y="4020406"/>
                  <a:ext cx="41077" cy="48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53" h="13714" extrusionOk="0">
                      <a:moveTo>
                        <a:pt x="11399" y="5476"/>
                      </a:moveTo>
                      <a:cubicBezTo>
                        <a:pt x="12351" y="9191"/>
                        <a:pt x="10542" y="12810"/>
                        <a:pt x="7494" y="13572"/>
                      </a:cubicBezTo>
                      <a:cubicBezTo>
                        <a:pt x="4446" y="14334"/>
                        <a:pt x="1112" y="11953"/>
                        <a:pt x="255" y="8238"/>
                      </a:cubicBezTo>
                      <a:cubicBezTo>
                        <a:pt x="-698" y="4523"/>
                        <a:pt x="1112" y="904"/>
                        <a:pt x="4160" y="142"/>
                      </a:cubicBezTo>
                      <a:cubicBezTo>
                        <a:pt x="7208" y="-620"/>
                        <a:pt x="10542" y="1761"/>
                        <a:pt x="11399" y="5476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9" name="Google Shape;469;p9"/>
                <p:cNvSpPr/>
                <p:nvPr/>
              </p:nvSpPr>
              <p:spPr>
                <a:xfrm>
                  <a:off x="5626823" y="3879402"/>
                  <a:ext cx="40749" cy="48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0" h="13786" extrusionOk="0">
                      <a:moveTo>
                        <a:pt x="11495" y="7560"/>
                      </a:moveTo>
                      <a:cubicBezTo>
                        <a:pt x="11019" y="11370"/>
                        <a:pt x="8066" y="14132"/>
                        <a:pt x="4923" y="13751"/>
                      </a:cubicBezTo>
                      <a:cubicBezTo>
                        <a:pt x="1780" y="13370"/>
                        <a:pt x="-411" y="9941"/>
                        <a:pt x="65" y="6226"/>
                      </a:cubicBezTo>
                      <a:cubicBezTo>
                        <a:pt x="541" y="2416"/>
                        <a:pt x="3494" y="-346"/>
                        <a:pt x="6637" y="35"/>
                      </a:cubicBezTo>
                      <a:cubicBezTo>
                        <a:pt x="9781" y="416"/>
                        <a:pt x="11971" y="3845"/>
                        <a:pt x="11495" y="7560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0" name="Google Shape;470;p9"/>
                <p:cNvSpPr/>
                <p:nvPr/>
              </p:nvSpPr>
              <p:spPr>
                <a:xfrm>
                  <a:off x="5577795" y="4496643"/>
                  <a:ext cx="40749" cy="48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0" h="13786" extrusionOk="0">
                      <a:moveTo>
                        <a:pt x="11495" y="7560"/>
                      </a:moveTo>
                      <a:cubicBezTo>
                        <a:pt x="11019" y="11370"/>
                        <a:pt x="8066" y="14132"/>
                        <a:pt x="4923" y="13751"/>
                      </a:cubicBezTo>
                      <a:cubicBezTo>
                        <a:pt x="1779" y="13370"/>
                        <a:pt x="-411" y="9941"/>
                        <a:pt x="65" y="6226"/>
                      </a:cubicBezTo>
                      <a:cubicBezTo>
                        <a:pt x="541" y="2416"/>
                        <a:pt x="3494" y="-346"/>
                        <a:pt x="6637" y="35"/>
                      </a:cubicBezTo>
                      <a:cubicBezTo>
                        <a:pt x="9780" y="416"/>
                        <a:pt x="11971" y="3845"/>
                        <a:pt x="11495" y="7560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1" name="Google Shape;471;p9"/>
                <p:cNvSpPr/>
                <p:nvPr/>
              </p:nvSpPr>
              <p:spPr>
                <a:xfrm>
                  <a:off x="6010300" y="3691945"/>
                  <a:ext cx="27389" cy="29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0" h="8491" extrusionOk="0">
                      <a:moveTo>
                        <a:pt x="6933" y="2245"/>
                      </a:moveTo>
                      <a:cubicBezTo>
                        <a:pt x="8267" y="4246"/>
                        <a:pt x="7981" y="6817"/>
                        <a:pt x="6267" y="7960"/>
                      </a:cubicBezTo>
                      <a:cubicBezTo>
                        <a:pt x="4552" y="9103"/>
                        <a:pt x="2171" y="8341"/>
                        <a:pt x="837" y="6246"/>
                      </a:cubicBezTo>
                      <a:cubicBezTo>
                        <a:pt x="-496" y="4150"/>
                        <a:pt x="-210" y="1674"/>
                        <a:pt x="1504" y="531"/>
                      </a:cubicBezTo>
                      <a:cubicBezTo>
                        <a:pt x="3219" y="-612"/>
                        <a:pt x="5600" y="150"/>
                        <a:pt x="6933" y="2245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2" name="Google Shape;472;p9"/>
                <p:cNvSpPr/>
                <p:nvPr/>
              </p:nvSpPr>
              <p:spPr>
                <a:xfrm>
                  <a:off x="6010300" y="4536202"/>
                  <a:ext cx="27389" cy="29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0" h="8491" extrusionOk="0">
                      <a:moveTo>
                        <a:pt x="6933" y="2245"/>
                      </a:moveTo>
                      <a:cubicBezTo>
                        <a:pt x="8267" y="4246"/>
                        <a:pt x="7981" y="6817"/>
                        <a:pt x="6267" y="7960"/>
                      </a:cubicBezTo>
                      <a:cubicBezTo>
                        <a:pt x="4552" y="9103"/>
                        <a:pt x="2171" y="8341"/>
                        <a:pt x="837" y="6246"/>
                      </a:cubicBezTo>
                      <a:cubicBezTo>
                        <a:pt x="-496" y="4150"/>
                        <a:pt x="-210" y="1674"/>
                        <a:pt x="1504" y="531"/>
                      </a:cubicBezTo>
                      <a:cubicBezTo>
                        <a:pt x="3219" y="-612"/>
                        <a:pt x="5600" y="150"/>
                        <a:pt x="6933" y="2245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3" name="Google Shape;473;p9"/>
                <p:cNvSpPr/>
                <p:nvPr/>
              </p:nvSpPr>
              <p:spPr>
                <a:xfrm>
                  <a:off x="5910191" y="3936198"/>
                  <a:ext cx="29804" cy="27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5" h="7761" extrusionOk="0">
                      <a:moveTo>
                        <a:pt x="5990" y="690"/>
                      </a:moveTo>
                      <a:cubicBezTo>
                        <a:pt x="8085" y="1833"/>
                        <a:pt x="9038" y="4214"/>
                        <a:pt x="8085" y="6024"/>
                      </a:cubicBezTo>
                      <a:cubicBezTo>
                        <a:pt x="7133" y="7834"/>
                        <a:pt x="4561" y="8310"/>
                        <a:pt x="2466" y="7072"/>
                      </a:cubicBezTo>
                      <a:cubicBezTo>
                        <a:pt x="370" y="5929"/>
                        <a:pt x="-582" y="3547"/>
                        <a:pt x="370" y="1738"/>
                      </a:cubicBezTo>
                      <a:cubicBezTo>
                        <a:pt x="1323" y="-72"/>
                        <a:pt x="3894" y="-548"/>
                        <a:pt x="5990" y="690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4" name="Google Shape;474;p9"/>
                <p:cNvSpPr/>
                <p:nvPr/>
              </p:nvSpPr>
              <p:spPr>
                <a:xfrm>
                  <a:off x="6020006" y="4245828"/>
                  <a:ext cx="29804" cy="27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5" h="7761" extrusionOk="0">
                      <a:moveTo>
                        <a:pt x="5990" y="690"/>
                      </a:moveTo>
                      <a:cubicBezTo>
                        <a:pt x="8085" y="1833"/>
                        <a:pt x="9038" y="4214"/>
                        <a:pt x="8085" y="6024"/>
                      </a:cubicBezTo>
                      <a:cubicBezTo>
                        <a:pt x="7133" y="7834"/>
                        <a:pt x="4561" y="8310"/>
                        <a:pt x="2466" y="7072"/>
                      </a:cubicBezTo>
                      <a:cubicBezTo>
                        <a:pt x="370" y="5929"/>
                        <a:pt x="-582" y="3547"/>
                        <a:pt x="370" y="1738"/>
                      </a:cubicBezTo>
                      <a:cubicBezTo>
                        <a:pt x="1322" y="-72"/>
                        <a:pt x="3894" y="-548"/>
                        <a:pt x="5990" y="690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5" name="Google Shape;475;p9"/>
                <p:cNvSpPr/>
                <p:nvPr/>
              </p:nvSpPr>
              <p:spPr>
                <a:xfrm>
                  <a:off x="6052527" y="4101000"/>
                  <a:ext cx="63485" cy="752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10" h="21335" extrusionOk="0">
                      <a:moveTo>
                        <a:pt x="17625" y="8525"/>
                      </a:moveTo>
                      <a:cubicBezTo>
                        <a:pt x="19054" y="14240"/>
                        <a:pt x="16387" y="19860"/>
                        <a:pt x="11625" y="21098"/>
                      </a:cubicBezTo>
                      <a:cubicBezTo>
                        <a:pt x="6862" y="22336"/>
                        <a:pt x="1814" y="18621"/>
                        <a:pt x="385" y="12811"/>
                      </a:cubicBezTo>
                      <a:cubicBezTo>
                        <a:pt x="-1044" y="7001"/>
                        <a:pt x="1623" y="1476"/>
                        <a:pt x="6386" y="238"/>
                      </a:cubicBezTo>
                      <a:cubicBezTo>
                        <a:pt x="11148" y="-1000"/>
                        <a:pt x="16197" y="2715"/>
                        <a:pt x="17625" y="8525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6" name="Google Shape;476;p9"/>
                <p:cNvSpPr/>
                <p:nvPr/>
              </p:nvSpPr>
              <p:spPr>
                <a:xfrm>
                  <a:off x="5374500" y="4128648"/>
                  <a:ext cx="63485" cy="74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10" h="21272" extrusionOk="0">
                      <a:moveTo>
                        <a:pt x="17625" y="12780"/>
                      </a:moveTo>
                      <a:cubicBezTo>
                        <a:pt x="16197" y="18495"/>
                        <a:pt x="11149" y="22209"/>
                        <a:pt x="6386" y="21066"/>
                      </a:cubicBezTo>
                      <a:cubicBezTo>
                        <a:pt x="1624" y="19923"/>
                        <a:pt x="-1044" y="14208"/>
                        <a:pt x="385" y="8493"/>
                      </a:cubicBezTo>
                      <a:cubicBezTo>
                        <a:pt x="1814" y="2778"/>
                        <a:pt x="6862" y="-936"/>
                        <a:pt x="11625" y="207"/>
                      </a:cubicBezTo>
                      <a:cubicBezTo>
                        <a:pt x="16387" y="1350"/>
                        <a:pt x="19054" y="7065"/>
                        <a:pt x="17625" y="12780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7" name="Google Shape;477;p9"/>
                <p:cNvSpPr/>
                <p:nvPr/>
              </p:nvSpPr>
              <p:spPr>
                <a:xfrm>
                  <a:off x="5846333" y="4298911"/>
                  <a:ext cx="63485" cy="74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10" h="21273" extrusionOk="0">
                      <a:moveTo>
                        <a:pt x="17625" y="12780"/>
                      </a:moveTo>
                      <a:cubicBezTo>
                        <a:pt x="16197" y="18495"/>
                        <a:pt x="11148" y="22209"/>
                        <a:pt x="6386" y="21066"/>
                      </a:cubicBezTo>
                      <a:cubicBezTo>
                        <a:pt x="1623" y="19923"/>
                        <a:pt x="-1044" y="14208"/>
                        <a:pt x="385" y="8493"/>
                      </a:cubicBezTo>
                      <a:cubicBezTo>
                        <a:pt x="1814" y="2778"/>
                        <a:pt x="6862" y="-936"/>
                        <a:pt x="11625" y="207"/>
                      </a:cubicBezTo>
                      <a:cubicBezTo>
                        <a:pt x="16387" y="1350"/>
                        <a:pt x="19054" y="7065"/>
                        <a:pt x="17625" y="12780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8" name="Google Shape;478;p9"/>
                <p:cNvSpPr/>
                <p:nvPr/>
              </p:nvSpPr>
              <p:spPr>
                <a:xfrm>
                  <a:off x="5444781" y="3893110"/>
                  <a:ext cx="106949" cy="1225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40" h="34774" extrusionOk="0">
                      <a:moveTo>
                        <a:pt x="28839" y="22912"/>
                      </a:moveTo>
                      <a:cubicBezTo>
                        <a:pt x="25124" y="32056"/>
                        <a:pt x="16075" y="36914"/>
                        <a:pt x="8551" y="33866"/>
                      </a:cubicBezTo>
                      <a:cubicBezTo>
                        <a:pt x="1026" y="30818"/>
                        <a:pt x="-2117" y="21007"/>
                        <a:pt x="1502" y="11863"/>
                      </a:cubicBezTo>
                      <a:cubicBezTo>
                        <a:pt x="5217" y="2719"/>
                        <a:pt x="14266" y="-2139"/>
                        <a:pt x="21790" y="909"/>
                      </a:cubicBezTo>
                      <a:cubicBezTo>
                        <a:pt x="29315" y="3957"/>
                        <a:pt x="32458" y="13768"/>
                        <a:pt x="28839" y="22912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9" name="Google Shape;479;p9"/>
                <p:cNvSpPr/>
                <p:nvPr/>
              </p:nvSpPr>
              <p:spPr>
                <a:xfrm>
                  <a:off x="6148169" y="3842435"/>
                  <a:ext cx="107943" cy="122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22" h="34660" extrusionOk="0">
                      <a:moveTo>
                        <a:pt x="28789" y="11282"/>
                      </a:moveTo>
                      <a:cubicBezTo>
                        <a:pt x="32790" y="20235"/>
                        <a:pt x="30027" y="30237"/>
                        <a:pt x="22598" y="33570"/>
                      </a:cubicBezTo>
                      <a:cubicBezTo>
                        <a:pt x="15168" y="36904"/>
                        <a:pt x="5834" y="32332"/>
                        <a:pt x="1833" y="23379"/>
                      </a:cubicBezTo>
                      <a:cubicBezTo>
                        <a:pt x="-2167" y="14425"/>
                        <a:pt x="595" y="4424"/>
                        <a:pt x="8024" y="1090"/>
                      </a:cubicBezTo>
                      <a:cubicBezTo>
                        <a:pt x="15454" y="-2244"/>
                        <a:pt x="24788" y="2328"/>
                        <a:pt x="28789" y="11282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0" name="Google Shape;480;p9"/>
                <p:cNvSpPr/>
                <p:nvPr/>
              </p:nvSpPr>
              <p:spPr>
                <a:xfrm>
                  <a:off x="5499204" y="4274122"/>
                  <a:ext cx="105570" cy="1245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49" h="35335" extrusionOk="0">
                      <a:moveTo>
                        <a:pt x="29310" y="14096"/>
                      </a:moveTo>
                      <a:cubicBezTo>
                        <a:pt x="31691" y="23621"/>
                        <a:pt x="27214" y="32955"/>
                        <a:pt x="19308" y="34956"/>
                      </a:cubicBezTo>
                      <a:cubicBezTo>
                        <a:pt x="11403" y="36956"/>
                        <a:pt x="3021" y="30860"/>
                        <a:pt x="639" y="21239"/>
                      </a:cubicBezTo>
                      <a:cubicBezTo>
                        <a:pt x="-1742" y="11714"/>
                        <a:pt x="2735" y="2380"/>
                        <a:pt x="10640" y="380"/>
                      </a:cubicBezTo>
                      <a:cubicBezTo>
                        <a:pt x="18546" y="-1620"/>
                        <a:pt x="26928" y="4476"/>
                        <a:pt x="29310" y="14096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1" name="Google Shape;481;p9"/>
                <p:cNvSpPr/>
                <p:nvPr/>
              </p:nvSpPr>
              <p:spPr>
                <a:xfrm>
                  <a:off x="5766977" y="4473296"/>
                  <a:ext cx="131817" cy="155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95" h="44176" extrusionOk="0">
                      <a:moveTo>
                        <a:pt x="36609" y="17612"/>
                      </a:moveTo>
                      <a:cubicBezTo>
                        <a:pt x="39561" y="29518"/>
                        <a:pt x="33942" y="41234"/>
                        <a:pt x="24131" y="43710"/>
                      </a:cubicBezTo>
                      <a:cubicBezTo>
                        <a:pt x="14225" y="46187"/>
                        <a:pt x="3747" y="38567"/>
                        <a:pt x="794" y="26565"/>
                      </a:cubicBezTo>
                      <a:cubicBezTo>
                        <a:pt x="-2158" y="14659"/>
                        <a:pt x="3366" y="2943"/>
                        <a:pt x="13272" y="467"/>
                      </a:cubicBezTo>
                      <a:cubicBezTo>
                        <a:pt x="23178" y="-2010"/>
                        <a:pt x="33656" y="5610"/>
                        <a:pt x="36609" y="17612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2" name="Google Shape;482;p9"/>
                <p:cNvSpPr/>
                <p:nvPr/>
              </p:nvSpPr>
              <p:spPr>
                <a:xfrm>
                  <a:off x="6063703" y="4338935"/>
                  <a:ext cx="148582" cy="174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51" h="49433" extrusionOk="0">
                      <a:moveTo>
                        <a:pt x="41030" y="30384"/>
                      </a:moveTo>
                      <a:cubicBezTo>
                        <a:pt x="37316" y="43624"/>
                        <a:pt x="25314" y="51911"/>
                        <a:pt x="14265" y="48767"/>
                      </a:cubicBezTo>
                      <a:cubicBezTo>
                        <a:pt x="3216" y="45624"/>
                        <a:pt x="-2594" y="32384"/>
                        <a:pt x="1121" y="19049"/>
                      </a:cubicBezTo>
                      <a:cubicBezTo>
                        <a:pt x="4835" y="5810"/>
                        <a:pt x="16837" y="-2477"/>
                        <a:pt x="27886" y="666"/>
                      </a:cubicBezTo>
                      <a:cubicBezTo>
                        <a:pt x="38935" y="3809"/>
                        <a:pt x="44745" y="17049"/>
                        <a:pt x="41030" y="30384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3" name="Google Shape;483;p9"/>
                <p:cNvSpPr/>
                <p:nvPr/>
              </p:nvSpPr>
              <p:spPr>
                <a:xfrm>
                  <a:off x="5738602" y="3954225"/>
                  <a:ext cx="96035" cy="113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44" h="32205" extrusionOk="0">
                      <a:moveTo>
                        <a:pt x="26654" y="12817"/>
                      </a:moveTo>
                      <a:cubicBezTo>
                        <a:pt x="28845" y="21484"/>
                        <a:pt x="24749" y="30057"/>
                        <a:pt x="17510" y="31867"/>
                      </a:cubicBezTo>
                      <a:cubicBezTo>
                        <a:pt x="10271" y="33676"/>
                        <a:pt x="2651" y="28057"/>
                        <a:pt x="556" y="19389"/>
                      </a:cubicBezTo>
                      <a:cubicBezTo>
                        <a:pt x="-1540" y="10721"/>
                        <a:pt x="2461" y="2149"/>
                        <a:pt x="9700" y="339"/>
                      </a:cubicBezTo>
                      <a:cubicBezTo>
                        <a:pt x="16939" y="-1471"/>
                        <a:pt x="24559" y="4149"/>
                        <a:pt x="26654" y="12817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4" name="Google Shape;484;p9"/>
                <p:cNvSpPr/>
                <p:nvPr/>
              </p:nvSpPr>
              <p:spPr>
                <a:xfrm>
                  <a:off x="5697242" y="4236507"/>
                  <a:ext cx="56407" cy="678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02" h="19240" extrusionOk="0">
                      <a:moveTo>
                        <a:pt x="16002" y="9620"/>
                      </a:moveTo>
                      <a:cubicBezTo>
                        <a:pt x="16002" y="14954"/>
                        <a:pt x="12383" y="19240"/>
                        <a:pt x="8001" y="19240"/>
                      </a:cubicBezTo>
                      <a:cubicBezTo>
                        <a:pt x="3620" y="19240"/>
                        <a:pt x="0" y="14954"/>
                        <a:pt x="0" y="9620"/>
                      </a:cubicBezTo>
                      <a:cubicBezTo>
                        <a:pt x="0" y="4286"/>
                        <a:pt x="3620" y="0"/>
                        <a:pt x="8001" y="0"/>
                      </a:cubicBezTo>
                      <a:cubicBezTo>
                        <a:pt x="12383" y="0"/>
                        <a:pt x="16002" y="4286"/>
                        <a:pt x="16002" y="9620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5" name="Google Shape;485;p9"/>
                <p:cNvSpPr/>
                <p:nvPr/>
              </p:nvSpPr>
              <p:spPr>
                <a:xfrm>
                  <a:off x="5976231" y="4388006"/>
                  <a:ext cx="42124" cy="48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0" h="13690" extrusionOk="0">
                      <a:moveTo>
                        <a:pt x="11357" y="4654"/>
                      </a:moveTo>
                      <a:cubicBezTo>
                        <a:pt x="12786" y="8274"/>
                        <a:pt x="11548" y="12084"/>
                        <a:pt x="8595" y="13322"/>
                      </a:cubicBezTo>
                      <a:cubicBezTo>
                        <a:pt x="5642" y="14560"/>
                        <a:pt x="2023" y="12560"/>
                        <a:pt x="594" y="9036"/>
                      </a:cubicBezTo>
                      <a:cubicBezTo>
                        <a:pt x="-835" y="5416"/>
                        <a:pt x="403" y="1606"/>
                        <a:pt x="3356" y="368"/>
                      </a:cubicBezTo>
                      <a:cubicBezTo>
                        <a:pt x="6309" y="-870"/>
                        <a:pt x="9928" y="1130"/>
                        <a:pt x="11357" y="4654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86" name="Google Shape;486;p9"/>
              <p:cNvSpPr/>
              <p:nvPr/>
            </p:nvSpPr>
            <p:spPr>
              <a:xfrm>
                <a:off x="5459723" y="3641518"/>
                <a:ext cx="420853" cy="424812"/>
              </a:xfrm>
              <a:custGeom>
                <a:avLst/>
                <a:gdLst/>
                <a:ahLst/>
                <a:cxnLst/>
                <a:rect l="l" t="t" r="r" b="b"/>
                <a:pathLst>
                  <a:path w="119391" h="120514" extrusionOk="0">
                    <a:moveTo>
                      <a:pt x="28594" y="29732"/>
                    </a:moveTo>
                    <a:cubicBezTo>
                      <a:pt x="11545" y="44591"/>
                      <a:pt x="-552" y="66213"/>
                      <a:pt x="19" y="88882"/>
                    </a:cubicBezTo>
                    <a:cubicBezTo>
                      <a:pt x="305" y="99931"/>
                      <a:pt x="4401" y="111838"/>
                      <a:pt x="14021" y="117172"/>
                    </a:cubicBezTo>
                    <a:cubicBezTo>
                      <a:pt x="18974" y="119839"/>
                      <a:pt x="24689" y="120505"/>
                      <a:pt x="30309" y="120505"/>
                    </a:cubicBezTo>
                    <a:cubicBezTo>
                      <a:pt x="62599" y="120982"/>
                      <a:pt x="94603" y="103360"/>
                      <a:pt x="111462" y="75738"/>
                    </a:cubicBezTo>
                    <a:cubicBezTo>
                      <a:pt x="114891" y="70118"/>
                      <a:pt x="117748" y="64117"/>
                      <a:pt x="118891" y="57545"/>
                    </a:cubicBezTo>
                    <a:cubicBezTo>
                      <a:pt x="120892" y="45448"/>
                      <a:pt x="116605" y="33161"/>
                      <a:pt x="111081" y="22207"/>
                    </a:cubicBezTo>
                    <a:cubicBezTo>
                      <a:pt x="107556" y="15159"/>
                      <a:pt x="102794" y="6491"/>
                      <a:pt x="96031" y="2110"/>
                    </a:cubicBezTo>
                    <a:cubicBezTo>
                      <a:pt x="89078" y="-2462"/>
                      <a:pt x="83458" y="1443"/>
                      <a:pt x="76219" y="4015"/>
                    </a:cubicBezTo>
                    <a:cubicBezTo>
                      <a:pt x="59074" y="10015"/>
                      <a:pt x="42501" y="17635"/>
                      <a:pt x="28785" y="29637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7" name="Google Shape;487;p9"/>
            <p:cNvGrpSpPr/>
            <p:nvPr/>
          </p:nvGrpSpPr>
          <p:grpSpPr>
            <a:xfrm flipH="1">
              <a:off x="4231240" y="4871762"/>
              <a:ext cx="205329" cy="202746"/>
              <a:chOff x="6764282" y="3352482"/>
              <a:chExt cx="142126" cy="140338"/>
            </a:xfrm>
          </p:grpSpPr>
          <p:sp>
            <p:nvSpPr>
              <p:cNvPr id="488" name="Google Shape;488;p9"/>
              <p:cNvSpPr/>
              <p:nvPr/>
            </p:nvSpPr>
            <p:spPr>
              <a:xfrm>
                <a:off x="6764282" y="3352482"/>
                <a:ext cx="142030" cy="140338"/>
              </a:xfrm>
              <a:custGeom>
                <a:avLst/>
                <a:gdLst/>
                <a:ahLst/>
                <a:cxnLst/>
                <a:rect l="l" t="t" r="r" b="b"/>
                <a:pathLst>
                  <a:path w="142030" h="140338" extrusionOk="0">
                    <a:moveTo>
                      <a:pt x="107623" y="110903"/>
                    </a:moveTo>
                    <a:cubicBezTo>
                      <a:pt x="94669" y="113760"/>
                      <a:pt x="88192" y="123666"/>
                      <a:pt x="80001" y="122047"/>
                    </a:cubicBezTo>
                    <a:cubicBezTo>
                      <a:pt x="71714" y="120428"/>
                      <a:pt x="60284" y="119571"/>
                      <a:pt x="50378" y="132334"/>
                    </a:cubicBezTo>
                    <a:cubicBezTo>
                      <a:pt x="40472" y="145098"/>
                      <a:pt x="34662" y="139859"/>
                      <a:pt x="36281" y="135287"/>
                    </a:cubicBezTo>
                    <a:cubicBezTo>
                      <a:pt x="37900" y="130715"/>
                      <a:pt x="57522" y="112427"/>
                      <a:pt x="52283" y="105093"/>
                    </a:cubicBezTo>
                    <a:cubicBezTo>
                      <a:pt x="47044" y="97663"/>
                      <a:pt x="41901" y="95282"/>
                      <a:pt x="38281" y="86900"/>
                    </a:cubicBezTo>
                    <a:cubicBezTo>
                      <a:pt x="34662" y="78518"/>
                      <a:pt x="21898" y="74898"/>
                      <a:pt x="11992" y="72041"/>
                    </a:cubicBezTo>
                    <a:cubicBezTo>
                      <a:pt x="1991" y="69183"/>
                      <a:pt x="-3248" y="62421"/>
                      <a:pt x="2182" y="59373"/>
                    </a:cubicBezTo>
                    <a:cubicBezTo>
                      <a:pt x="2372" y="59277"/>
                      <a:pt x="2563" y="59182"/>
                      <a:pt x="2848" y="59087"/>
                    </a:cubicBezTo>
                    <a:cubicBezTo>
                      <a:pt x="8754" y="56896"/>
                      <a:pt x="22279" y="64230"/>
                      <a:pt x="26470" y="60230"/>
                    </a:cubicBezTo>
                    <a:cubicBezTo>
                      <a:pt x="30947" y="55944"/>
                      <a:pt x="32947" y="44799"/>
                      <a:pt x="39901" y="39275"/>
                    </a:cubicBezTo>
                    <a:cubicBezTo>
                      <a:pt x="46854" y="33750"/>
                      <a:pt x="47521" y="29273"/>
                      <a:pt x="41805" y="17177"/>
                    </a:cubicBezTo>
                    <a:cubicBezTo>
                      <a:pt x="36186" y="5080"/>
                      <a:pt x="38758" y="-1302"/>
                      <a:pt x="43806" y="222"/>
                    </a:cubicBezTo>
                    <a:cubicBezTo>
                      <a:pt x="48949" y="1746"/>
                      <a:pt x="50664" y="20701"/>
                      <a:pt x="59522" y="27178"/>
                    </a:cubicBezTo>
                    <a:cubicBezTo>
                      <a:pt x="67904" y="33465"/>
                      <a:pt x="80191" y="32798"/>
                      <a:pt x="82572" y="11748"/>
                    </a:cubicBezTo>
                    <a:cubicBezTo>
                      <a:pt x="82858" y="9176"/>
                      <a:pt x="85906" y="7842"/>
                      <a:pt x="88097" y="9462"/>
                    </a:cubicBezTo>
                    <a:cubicBezTo>
                      <a:pt x="89716" y="10700"/>
                      <a:pt x="91526" y="13367"/>
                      <a:pt x="92860" y="18606"/>
                    </a:cubicBezTo>
                    <a:cubicBezTo>
                      <a:pt x="96670" y="32702"/>
                      <a:pt x="97527" y="39275"/>
                      <a:pt x="108480" y="47562"/>
                    </a:cubicBezTo>
                    <a:cubicBezTo>
                      <a:pt x="119434" y="55848"/>
                      <a:pt x="134579" y="50324"/>
                      <a:pt x="140294" y="55467"/>
                    </a:cubicBezTo>
                    <a:cubicBezTo>
                      <a:pt x="141056" y="56134"/>
                      <a:pt x="141628" y="56896"/>
                      <a:pt x="141818" y="57563"/>
                    </a:cubicBezTo>
                    <a:cubicBezTo>
                      <a:pt x="143437" y="61849"/>
                      <a:pt x="135436" y="65564"/>
                      <a:pt x="130483" y="68040"/>
                    </a:cubicBezTo>
                    <a:cubicBezTo>
                      <a:pt x="124673" y="70898"/>
                      <a:pt x="110481" y="87090"/>
                      <a:pt x="120387" y="99473"/>
                    </a:cubicBezTo>
                    <a:cubicBezTo>
                      <a:pt x="130293" y="111855"/>
                      <a:pt x="140770" y="122523"/>
                      <a:pt x="135532" y="129667"/>
                    </a:cubicBezTo>
                    <a:cubicBezTo>
                      <a:pt x="130293" y="136716"/>
                      <a:pt x="120577" y="107950"/>
                      <a:pt x="107623" y="1109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" name="Google Shape;489;p9"/>
              <p:cNvSpPr/>
              <p:nvPr/>
            </p:nvSpPr>
            <p:spPr>
              <a:xfrm>
                <a:off x="6764282" y="3410140"/>
                <a:ext cx="142126" cy="82680"/>
              </a:xfrm>
              <a:custGeom>
                <a:avLst/>
                <a:gdLst/>
                <a:ahLst/>
                <a:cxnLst/>
                <a:rect l="l" t="t" r="r" b="b"/>
                <a:pathLst>
                  <a:path w="142126" h="82680" extrusionOk="0">
                    <a:moveTo>
                      <a:pt x="107623" y="53245"/>
                    </a:moveTo>
                    <a:cubicBezTo>
                      <a:pt x="94669" y="56102"/>
                      <a:pt x="88192" y="66008"/>
                      <a:pt x="80001" y="64389"/>
                    </a:cubicBezTo>
                    <a:cubicBezTo>
                      <a:pt x="71714" y="62770"/>
                      <a:pt x="60284" y="61913"/>
                      <a:pt x="50378" y="74676"/>
                    </a:cubicBezTo>
                    <a:cubicBezTo>
                      <a:pt x="40472" y="87439"/>
                      <a:pt x="34662" y="82201"/>
                      <a:pt x="36281" y="77629"/>
                    </a:cubicBezTo>
                    <a:cubicBezTo>
                      <a:pt x="37900" y="73057"/>
                      <a:pt x="57522" y="54769"/>
                      <a:pt x="52283" y="47434"/>
                    </a:cubicBezTo>
                    <a:cubicBezTo>
                      <a:pt x="47044" y="40005"/>
                      <a:pt x="41901" y="37624"/>
                      <a:pt x="38281" y="29242"/>
                    </a:cubicBezTo>
                    <a:cubicBezTo>
                      <a:pt x="34662" y="20860"/>
                      <a:pt x="21898" y="17240"/>
                      <a:pt x="11992" y="14383"/>
                    </a:cubicBezTo>
                    <a:cubicBezTo>
                      <a:pt x="1991" y="11525"/>
                      <a:pt x="-3248" y="4763"/>
                      <a:pt x="2182" y="1714"/>
                    </a:cubicBezTo>
                    <a:cubicBezTo>
                      <a:pt x="2372" y="1619"/>
                      <a:pt x="2563" y="1524"/>
                      <a:pt x="2848" y="1429"/>
                    </a:cubicBezTo>
                    <a:cubicBezTo>
                      <a:pt x="3325" y="2000"/>
                      <a:pt x="3801" y="2476"/>
                      <a:pt x="4372" y="2953"/>
                    </a:cubicBezTo>
                    <a:cubicBezTo>
                      <a:pt x="9706" y="7525"/>
                      <a:pt x="17136" y="8096"/>
                      <a:pt x="23899" y="9620"/>
                    </a:cubicBezTo>
                    <a:cubicBezTo>
                      <a:pt x="32280" y="11430"/>
                      <a:pt x="40282" y="14859"/>
                      <a:pt x="48187" y="18193"/>
                    </a:cubicBezTo>
                    <a:cubicBezTo>
                      <a:pt x="54093" y="20669"/>
                      <a:pt x="60189" y="23431"/>
                      <a:pt x="64094" y="28480"/>
                    </a:cubicBezTo>
                    <a:cubicBezTo>
                      <a:pt x="68571" y="34290"/>
                      <a:pt x="70380" y="43339"/>
                      <a:pt x="77524" y="45244"/>
                    </a:cubicBezTo>
                    <a:cubicBezTo>
                      <a:pt x="82477" y="46482"/>
                      <a:pt x="87335" y="43434"/>
                      <a:pt x="91431" y="40481"/>
                    </a:cubicBezTo>
                    <a:cubicBezTo>
                      <a:pt x="96288" y="37052"/>
                      <a:pt x="101242" y="33433"/>
                      <a:pt x="103813" y="28099"/>
                    </a:cubicBezTo>
                    <a:cubicBezTo>
                      <a:pt x="105528" y="24384"/>
                      <a:pt x="105909" y="20193"/>
                      <a:pt x="107909" y="16573"/>
                    </a:cubicBezTo>
                    <a:cubicBezTo>
                      <a:pt x="110671" y="11621"/>
                      <a:pt x="116101" y="8858"/>
                      <a:pt x="121435" y="6667"/>
                    </a:cubicBezTo>
                    <a:cubicBezTo>
                      <a:pt x="127912" y="4000"/>
                      <a:pt x="134865" y="1238"/>
                      <a:pt x="141913" y="0"/>
                    </a:cubicBezTo>
                    <a:cubicBezTo>
                      <a:pt x="143533" y="4286"/>
                      <a:pt x="135532" y="8001"/>
                      <a:pt x="130579" y="10477"/>
                    </a:cubicBezTo>
                    <a:cubicBezTo>
                      <a:pt x="124768" y="13335"/>
                      <a:pt x="110576" y="29527"/>
                      <a:pt x="120482" y="41910"/>
                    </a:cubicBezTo>
                    <a:cubicBezTo>
                      <a:pt x="130388" y="54292"/>
                      <a:pt x="140866" y="64960"/>
                      <a:pt x="135627" y="72104"/>
                    </a:cubicBezTo>
                    <a:cubicBezTo>
                      <a:pt x="130388" y="79153"/>
                      <a:pt x="120672" y="50387"/>
                      <a:pt x="107719" y="53340"/>
                    </a:cubicBezTo>
                    <a:close/>
                  </a:path>
                </a:pathLst>
              </a:custGeom>
              <a:solidFill>
                <a:srgbClr val="282B3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0" name="Google Shape;490;p9"/>
              <p:cNvSpPr/>
              <p:nvPr/>
            </p:nvSpPr>
            <p:spPr>
              <a:xfrm>
                <a:off x="6804850" y="3384214"/>
                <a:ext cx="71272" cy="55499"/>
              </a:xfrm>
              <a:custGeom>
                <a:avLst/>
                <a:gdLst/>
                <a:ahLst/>
                <a:cxnLst/>
                <a:rect l="l" t="t" r="r" b="b"/>
                <a:pathLst>
                  <a:path w="71272" h="55499" extrusionOk="0">
                    <a:moveTo>
                      <a:pt x="57245" y="11638"/>
                    </a:moveTo>
                    <a:cubicBezTo>
                      <a:pt x="55150" y="7352"/>
                      <a:pt x="53149" y="2399"/>
                      <a:pt x="48768" y="589"/>
                    </a:cubicBezTo>
                    <a:cubicBezTo>
                      <a:pt x="45529" y="-649"/>
                      <a:pt x="41910" y="208"/>
                      <a:pt x="38767" y="1827"/>
                    </a:cubicBezTo>
                    <a:cubicBezTo>
                      <a:pt x="35814" y="3351"/>
                      <a:pt x="32861" y="5447"/>
                      <a:pt x="29527" y="5447"/>
                    </a:cubicBezTo>
                    <a:cubicBezTo>
                      <a:pt x="26670" y="5447"/>
                      <a:pt x="24003" y="3828"/>
                      <a:pt x="21431" y="2685"/>
                    </a:cubicBezTo>
                    <a:cubicBezTo>
                      <a:pt x="18764" y="1446"/>
                      <a:pt x="15621" y="684"/>
                      <a:pt x="13144" y="2113"/>
                    </a:cubicBezTo>
                    <a:cubicBezTo>
                      <a:pt x="10668" y="3637"/>
                      <a:pt x="9811" y="6780"/>
                      <a:pt x="9049" y="9543"/>
                    </a:cubicBezTo>
                    <a:cubicBezTo>
                      <a:pt x="7525" y="14686"/>
                      <a:pt x="5048" y="19639"/>
                      <a:pt x="1048" y="23354"/>
                    </a:cubicBezTo>
                    <a:cubicBezTo>
                      <a:pt x="571" y="23830"/>
                      <a:pt x="95" y="24211"/>
                      <a:pt x="0" y="24878"/>
                    </a:cubicBezTo>
                    <a:cubicBezTo>
                      <a:pt x="0" y="25164"/>
                      <a:pt x="0" y="25449"/>
                      <a:pt x="0" y="25640"/>
                    </a:cubicBezTo>
                    <a:cubicBezTo>
                      <a:pt x="762" y="29545"/>
                      <a:pt x="3810" y="32593"/>
                      <a:pt x="7239" y="34593"/>
                    </a:cubicBezTo>
                    <a:cubicBezTo>
                      <a:pt x="10668" y="36594"/>
                      <a:pt x="14478" y="37641"/>
                      <a:pt x="18288" y="38880"/>
                    </a:cubicBezTo>
                    <a:cubicBezTo>
                      <a:pt x="22003" y="40118"/>
                      <a:pt x="25813" y="41737"/>
                      <a:pt x="28575" y="44499"/>
                    </a:cubicBezTo>
                    <a:cubicBezTo>
                      <a:pt x="30480" y="46404"/>
                      <a:pt x="31813" y="48690"/>
                      <a:pt x="33528" y="50786"/>
                    </a:cubicBezTo>
                    <a:cubicBezTo>
                      <a:pt x="35242" y="52881"/>
                      <a:pt x="37338" y="54786"/>
                      <a:pt x="39909" y="55358"/>
                    </a:cubicBezTo>
                    <a:cubicBezTo>
                      <a:pt x="42386" y="55834"/>
                      <a:pt x="44958" y="55072"/>
                      <a:pt x="47053" y="53643"/>
                    </a:cubicBezTo>
                    <a:cubicBezTo>
                      <a:pt x="49149" y="52310"/>
                      <a:pt x="50863" y="50405"/>
                      <a:pt x="52483" y="48500"/>
                    </a:cubicBezTo>
                    <a:cubicBezTo>
                      <a:pt x="57436" y="42880"/>
                      <a:pt x="62198" y="37927"/>
                      <a:pt x="68675" y="34117"/>
                    </a:cubicBezTo>
                    <a:cubicBezTo>
                      <a:pt x="75628" y="29926"/>
                      <a:pt x="66770" y="25068"/>
                      <a:pt x="63627" y="21449"/>
                    </a:cubicBezTo>
                    <a:cubicBezTo>
                      <a:pt x="61055" y="18496"/>
                      <a:pt x="58959" y="15162"/>
                      <a:pt x="57150" y="11638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1" name="Google Shape;491;p9"/>
            <p:cNvGrpSpPr/>
            <p:nvPr/>
          </p:nvGrpSpPr>
          <p:grpSpPr>
            <a:xfrm>
              <a:off x="4897800" y="4612604"/>
              <a:ext cx="277136" cy="259151"/>
              <a:chOff x="6176908" y="3529710"/>
              <a:chExt cx="218303" cy="204152"/>
            </a:xfrm>
          </p:grpSpPr>
          <p:sp>
            <p:nvSpPr>
              <p:cNvPr id="492" name="Google Shape;492;p9"/>
              <p:cNvSpPr/>
              <p:nvPr/>
            </p:nvSpPr>
            <p:spPr>
              <a:xfrm>
                <a:off x="6176908" y="3529710"/>
                <a:ext cx="218229" cy="204152"/>
              </a:xfrm>
              <a:custGeom>
                <a:avLst/>
                <a:gdLst/>
                <a:ahLst/>
                <a:cxnLst/>
                <a:rect l="l" t="t" r="r" b="b"/>
                <a:pathLst>
                  <a:path w="218229" h="204152" extrusionOk="0">
                    <a:moveTo>
                      <a:pt x="203412" y="178181"/>
                    </a:moveTo>
                    <a:cubicBezTo>
                      <a:pt x="173123" y="215710"/>
                      <a:pt x="106352" y="212185"/>
                      <a:pt x="54251" y="170085"/>
                    </a:cubicBezTo>
                    <a:cubicBezTo>
                      <a:pt x="2149" y="128080"/>
                      <a:pt x="-15472" y="63500"/>
                      <a:pt x="14817" y="25972"/>
                    </a:cubicBezTo>
                    <a:cubicBezTo>
                      <a:pt x="45107" y="-11557"/>
                      <a:pt x="111877" y="-8033"/>
                      <a:pt x="163979" y="34068"/>
                    </a:cubicBezTo>
                    <a:cubicBezTo>
                      <a:pt x="216080" y="76073"/>
                      <a:pt x="233702" y="140653"/>
                      <a:pt x="203412" y="17818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3" name="Google Shape;493;p9"/>
              <p:cNvSpPr/>
              <p:nvPr/>
            </p:nvSpPr>
            <p:spPr>
              <a:xfrm>
                <a:off x="6176978" y="3590734"/>
                <a:ext cx="218233" cy="143096"/>
              </a:xfrm>
              <a:custGeom>
                <a:avLst/>
                <a:gdLst/>
                <a:ahLst/>
                <a:cxnLst/>
                <a:rect l="l" t="t" r="r" b="b"/>
                <a:pathLst>
                  <a:path w="218233" h="143096" extrusionOk="0">
                    <a:moveTo>
                      <a:pt x="203342" y="117158"/>
                    </a:moveTo>
                    <a:cubicBezTo>
                      <a:pt x="173053" y="154686"/>
                      <a:pt x="106282" y="151067"/>
                      <a:pt x="54181" y="109061"/>
                    </a:cubicBezTo>
                    <a:cubicBezTo>
                      <a:pt x="16081" y="78296"/>
                      <a:pt x="-3636" y="35528"/>
                      <a:pt x="555" y="0"/>
                    </a:cubicBezTo>
                    <a:cubicBezTo>
                      <a:pt x="7508" y="26384"/>
                      <a:pt x="25034" y="53340"/>
                      <a:pt x="51418" y="74581"/>
                    </a:cubicBezTo>
                    <a:cubicBezTo>
                      <a:pt x="103520" y="116586"/>
                      <a:pt x="170290" y="120206"/>
                      <a:pt x="200580" y="82677"/>
                    </a:cubicBezTo>
                    <a:cubicBezTo>
                      <a:pt x="208676" y="72676"/>
                      <a:pt x="213343" y="60674"/>
                      <a:pt x="214867" y="47720"/>
                    </a:cubicBezTo>
                    <a:cubicBezTo>
                      <a:pt x="221630" y="73438"/>
                      <a:pt x="218392" y="98584"/>
                      <a:pt x="203437" y="11715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" name="Google Shape;494;p9"/>
              <p:cNvSpPr/>
              <p:nvPr/>
            </p:nvSpPr>
            <p:spPr>
              <a:xfrm>
                <a:off x="6225102" y="3555498"/>
                <a:ext cx="142334" cy="127240"/>
              </a:xfrm>
              <a:custGeom>
                <a:avLst/>
                <a:gdLst/>
                <a:ahLst/>
                <a:cxnLst/>
                <a:rect l="l" t="t" r="r" b="b"/>
                <a:pathLst>
                  <a:path w="142334" h="127240" extrusionOk="0">
                    <a:moveTo>
                      <a:pt x="136073" y="116008"/>
                    </a:moveTo>
                    <a:cubicBezTo>
                      <a:pt x="119976" y="135915"/>
                      <a:pt x="77875" y="128676"/>
                      <a:pt x="42061" y="99720"/>
                    </a:cubicBezTo>
                    <a:cubicBezTo>
                      <a:pt x="6247" y="70764"/>
                      <a:pt x="-9850" y="31140"/>
                      <a:pt x="6247" y="11233"/>
                    </a:cubicBezTo>
                    <a:cubicBezTo>
                      <a:pt x="22344" y="-8675"/>
                      <a:pt x="64445" y="-1436"/>
                      <a:pt x="100259" y="27520"/>
                    </a:cubicBezTo>
                    <a:cubicBezTo>
                      <a:pt x="136168" y="56476"/>
                      <a:pt x="152170" y="96100"/>
                      <a:pt x="136073" y="116008"/>
                    </a:cubicBezTo>
                    <a:close/>
                  </a:path>
                </a:pathLst>
              </a:custGeom>
              <a:solidFill>
                <a:srgbClr val="282B3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495;p9"/>
              <p:cNvSpPr/>
              <p:nvPr/>
            </p:nvSpPr>
            <p:spPr>
              <a:xfrm>
                <a:off x="6230700" y="3569009"/>
                <a:ext cx="123122" cy="110029"/>
              </a:xfrm>
              <a:custGeom>
                <a:avLst/>
                <a:gdLst/>
                <a:ahLst/>
                <a:cxnLst/>
                <a:rect l="l" t="t" r="r" b="b"/>
                <a:pathLst>
                  <a:path w="123122" h="110029" extrusionOk="0">
                    <a:moveTo>
                      <a:pt x="117711" y="100306"/>
                    </a:moveTo>
                    <a:cubicBezTo>
                      <a:pt x="103805" y="117546"/>
                      <a:pt x="67419" y="111260"/>
                      <a:pt x="36367" y="86209"/>
                    </a:cubicBezTo>
                    <a:cubicBezTo>
                      <a:pt x="5316" y="61158"/>
                      <a:pt x="-8495" y="26964"/>
                      <a:pt x="5411" y="9723"/>
                    </a:cubicBezTo>
                    <a:cubicBezTo>
                      <a:pt x="19318" y="-7517"/>
                      <a:pt x="55703" y="-1230"/>
                      <a:pt x="86755" y="23820"/>
                    </a:cubicBezTo>
                    <a:cubicBezTo>
                      <a:pt x="117806" y="48871"/>
                      <a:pt x="131617" y="83066"/>
                      <a:pt x="117711" y="10030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" name="Google Shape;496;p9"/>
              <p:cNvSpPr/>
              <p:nvPr/>
            </p:nvSpPr>
            <p:spPr>
              <a:xfrm>
                <a:off x="6190372" y="3543704"/>
                <a:ext cx="46442" cy="103736"/>
              </a:xfrm>
              <a:custGeom>
                <a:avLst/>
                <a:gdLst/>
                <a:ahLst/>
                <a:cxnLst/>
                <a:rect l="l" t="t" r="r" b="b"/>
                <a:pathLst>
                  <a:path w="46442" h="103736" extrusionOk="0">
                    <a:moveTo>
                      <a:pt x="15355" y="15026"/>
                    </a:moveTo>
                    <a:cubicBezTo>
                      <a:pt x="8497" y="21122"/>
                      <a:pt x="2877" y="29028"/>
                      <a:pt x="877" y="37982"/>
                    </a:cubicBezTo>
                    <a:cubicBezTo>
                      <a:pt x="-837" y="45411"/>
                      <a:pt x="115" y="53317"/>
                      <a:pt x="2401" y="60556"/>
                    </a:cubicBezTo>
                    <a:cubicBezTo>
                      <a:pt x="4687" y="67795"/>
                      <a:pt x="8402" y="74653"/>
                      <a:pt x="12402" y="81130"/>
                    </a:cubicBezTo>
                    <a:cubicBezTo>
                      <a:pt x="16975" y="88559"/>
                      <a:pt x="22118" y="95894"/>
                      <a:pt x="29071" y="101037"/>
                    </a:cubicBezTo>
                    <a:cubicBezTo>
                      <a:pt x="30500" y="102085"/>
                      <a:pt x="32119" y="103133"/>
                      <a:pt x="33929" y="103514"/>
                    </a:cubicBezTo>
                    <a:cubicBezTo>
                      <a:pt x="39073" y="104752"/>
                      <a:pt x="44311" y="100656"/>
                      <a:pt x="45835" y="95608"/>
                    </a:cubicBezTo>
                    <a:cubicBezTo>
                      <a:pt x="47359" y="90560"/>
                      <a:pt x="45835" y="85035"/>
                      <a:pt x="43264" y="80463"/>
                    </a:cubicBezTo>
                    <a:cubicBezTo>
                      <a:pt x="40692" y="75891"/>
                      <a:pt x="37263" y="71891"/>
                      <a:pt x="34405" y="67414"/>
                    </a:cubicBezTo>
                    <a:cubicBezTo>
                      <a:pt x="26881" y="55793"/>
                      <a:pt x="24118" y="41125"/>
                      <a:pt x="26785" y="27599"/>
                    </a:cubicBezTo>
                    <a:cubicBezTo>
                      <a:pt x="27642" y="23313"/>
                      <a:pt x="29071" y="19027"/>
                      <a:pt x="31643" y="15407"/>
                    </a:cubicBezTo>
                    <a:cubicBezTo>
                      <a:pt x="33739" y="12550"/>
                      <a:pt x="36406" y="10169"/>
                      <a:pt x="39073" y="7787"/>
                    </a:cubicBezTo>
                    <a:cubicBezTo>
                      <a:pt x="40882" y="6168"/>
                      <a:pt x="43835" y="2739"/>
                      <a:pt x="40977" y="548"/>
                    </a:cubicBezTo>
                    <a:cubicBezTo>
                      <a:pt x="38882" y="-1071"/>
                      <a:pt x="35929" y="1310"/>
                      <a:pt x="34024" y="2358"/>
                    </a:cubicBezTo>
                    <a:cubicBezTo>
                      <a:pt x="27452" y="5978"/>
                      <a:pt x="20975" y="9883"/>
                      <a:pt x="15355" y="14931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p9"/>
              <p:cNvSpPr/>
              <p:nvPr/>
            </p:nvSpPr>
            <p:spPr>
              <a:xfrm>
                <a:off x="6236295" y="3650605"/>
                <a:ext cx="22931" cy="20615"/>
              </a:xfrm>
              <a:custGeom>
                <a:avLst/>
                <a:gdLst/>
                <a:ahLst/>
                <a:cxnLst/>
                <a:rect l="l" t="t" r="r" b="b"/>
                <a:pathLst>
                  <a:path w="22931" h="20615" extrusionOk="0">
                    <a:moveTo>
                      <a:pt x="19724" y="7280"/>
                    </a:moveTo>
                    <a:cubicBezTo>
                      <a:pt x="20962" y="8233"/>
                      <a:pt x="22200" y="9280"/>
                      <a:pt x="22676" y="10709"/>
                    </a:cubicBezTo>
                    <a:cubicBezTo>
                      <a:pt x="23153" y="12043"/>
                      <a:pt x="22867" y="13471"/>
                      <a:pt x="22581" y="14805"/>
                    </a:cubicBezTo>
                    <a:cubicBezTo>
                      <a:pt x="22105" y="16805"/>
                      <a:pt x="21248" y="18996"/>
                      <a:pt x="19343" y="19948"/>
                    </a:cubicBezTo>
                    <a:cubicBezTo>
                      <a:pt x="18200" y="20520"/>
                      <a:pt x="16866" y="20615"/>
                      <a:pt x="15628" y="20615"/>
                    </a:cubicBezTo>
                    <a:cubicBezTo>
                      <a:pt x="12009" y="20615"/>
                      <a:pt x="8199" y="20139"/>
                      <a:pt x="5436" y="17948"/>
                    </a:cubicBezTo>
                    <a:cubicBezTo>
                      <a:pt x="4008" y="16805"/>
                      <a:pt x="2865" y="15281"/>
                      <a:pt x="1912" y="13662"/>
                    </a:cubicBezTo>
                    <a:cubicBezTo>
                      <a:pt x="769" y="11757"/>
                      <a:pt x="-88" y="9661"/>
                      <a:pt x="7" y="7566"/>
                    </a:cubicBezTo>
                    <a:cubicBezTo>
                      <a:pt x="293" y="4327"/>
                      <a:pt x="4389" y="422"/>
                      <a:pt x="7722" y="41"/>
                    </a:cubicBezTo>
                    <a:cubicBezTo>
                      <a:pt x="12009" y="-530"/>
                      <a:pt x="16771" y="4994"/>
                      <a:pt x="19724" y="7375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9"/>
              <p:cNvSpPr/>
              <p:nvPr/>
            </p:nvSpPr>
            <p:spPr>
              <a:xfrm>
                <a:off x="6281546" y="3547776"/>
                <a:ext cx="94202" cy="85343"/>
              </a:xfrm>
              <a:custGeom>
                <a:avLst/>
                <a:gdLst/>
                <a:ahLst/>
                <a:cxnLst/>
                <a:rect l="l" t="t" r="r" b="b"/>
                <a:pathLst>
                  <a:path w="94202" h="85343" extrusionOk="0">
                    <a:moveTo>
                      <a:pt x="0" y="0"/>
                    </a:moveTo>
                    <a:cubicBezTo>
                      <a:pt x="0" y="0"/>
                      <a:pt x="68580" y="19717"/>
                      <a:pt x="94202" y="85344"/>
                    </a:cubicBezTo>
                    <a:cubicBezTo>
                      <a:pt x="94202" y="85344"/>
                      <a:pt x="83153" y="16764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501" name="Google Shape;501;p10"/>
          <p:cNvSpPr txBox="1">
            <a:spLocks noGrp="1"/>
          </p:cNvSpPr>
          <p:nvPr>
            <p:ph type="title"/>
          </p:nvPr>
        </p:nvSpPr>
        <p:spPr>
          <a:xfrm>
            <a:off x="713250" y="3659500"/>
            <a:ext cx="3134100" cy="756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9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2"/>
        </a:solidFill>
        <a:effectLst/>
      </p:bgPr>
    </p:bg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_1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Google Shape;512;p13"/>
          <p:cNvPicPr preferRelativeResize="0"/>
          <p:nvPr/>
        </p:nvPicPr>
        <p:blipFill rotWithShape="1">
          <a:blip r:embed="rId2">
            <a:alphaModFix amt="10000"/>
          </a:blip>
          <a:srcRect l="109" t="7891" r="99" b="7891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13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14" name="Google Shape;514;p13"/>
          <p:cNvSpPr txBox="1">
            <a:spLocks noGrp="1"/>
          </p:cNvSpPr>
          <p:nvPr>
            <p:ph type="title" idx="2" hasCustomPrompt="1"/>
          </p:nvPr>
        </p:nvSpPr>
        <p:spPr>
          <a:xfrm>
            <a:off x="2908413" y="1549875"/>
            <a:ext cx="906600" cy="5277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15" name="Google Shape;515;p13"/>
          <p:cNvSpPr txBox="1">
            <a:spLocks noGrp="1"/>
          </p:cNvSpPr>
          <p:nvPr>
            <p:ph type="title" idx="3" hasCustomPrompt="1"/>
          </p:nvPr>
        </p:nvSpPr>
        <p:spPr>
          <a:xfrm>
            <a:off x="2908413" y="3844175"/>
            <a:ext cx="906600" cy="5277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16" name="Google Shape;516;p13"/>
          <p:cNvSpPr txBox="1">
            <a:spLocks noGrp="1"/>
          </p:cNvSpPr>
          <p:nvPr>
            <p:ph type="title" idx="4" hasCustomPrompt="1"/>
          </p:nvPr>
        </p:nvSpPr>
        <p:spPr>
          <a:xfrm>
            <a:off x="2908463" y="2697013"/>
            <a:ext cx="906600" cy="5277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17" name="Google Shape;517;p13"/>
          <p:cNvSpPr txBox="1">
            <a:spLocks noGrp="1"/>
          </p:cNvSpPr>
          <p:nvPr>
            <p:ph type="title" idx="5" hasCustomPrompt="1"/>
          </p:nvPr>
        </p:nvSpPr>
        <p:spPr>
          <a:xfrm>
            <a:off x="5328988" y="1549875"/>
            <a:ext cx="906600" cy="5277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18" name="Google Shape;518;p13"/>
          <p:cNvSpPr txBox="1">
            <a:spLocks noGrp="1"/>
          </p:cNvSpPr>
          <p:nvPr>
            <p:ph type="subTitle" idx="1"/>
          </p:nvPr>
        </p:nvSpPr>
        <p:spPr>
          <a:xfrm>
            <a:off x="866065" y="1549875"/>
            <a:ext cx="2042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19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  <p:sp>
        <p:nvSpPr>
          <p:cNvPr id="519" name="Google Shape;519;p13"/>
          <p:cNvSpPr txBox="1">
            <a:spLocks noGrp="1"/>
          </p:cNvSpPr>
          <p:nvPr>
            <p:ph type="subTitle" idx="6"/>
          </p:nvPr>
        </p:nvSpPr>
        <p:spPr>
          <a:xfrm>
            <a:off x="861237" y="2697025"/>
            <a:ext cx="2042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19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  <p:sp>
        <p:nvSpPr>
          <p:cNvPr id="520" name="Google Shape;520;p13"/>
          <p:cNvSpPr txBox="1">
            <a:spLocks noGrp="1"/>
          </p:cNvSpPr>
          <p:nvPr>
            <p:ph type="subTitle" idx="7"/>
          </p:nvPr>
        </p:nvSpPr>
        <p:spPr>
          <a:xfrm>
            <a:off x="866065" y="3844175"/>
            <a:ext cx="2042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19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  <p:sp>
        <p:nvSpPr>
          <p:cNvPr id="521" name="Google Shape;521;p13"/>
          <p:cNvSpPr txBox="1">
            <a:spLocks noGrp="1"/>
          </p:cNvSpPr>
          <p:nvPr>
            <p:ph type="subTitle" idx="8"/>
          </p:nvPr>
        </p:nvSpPr>
        <p:spPr>
          <a:xfrm>
            <a:off x="6235563" y="1549875"/>
            <a:ext cx="2047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19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  <p:sp>
        <p:nvSpPr>
          <p:cNvPr id="522" name="Google Shape;522;p13"/>
          <p:cNvSpPr txBox="1">
            <a:spLocks noGrp="1"/>
          </p:cNvSpPr>
          <p:nvPr>
            <p:ph type="title" idx="9" hasCustomPrompt="1"/>
          </p:nvPr>
        </p:nvSpPr>
        <p:spPr>
          <a:xfrm>
            <a:off x="5328988" y="3844175"/>
            <a:ext cx="906600" cy="5277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23" name="Google Shape;523;p13"/>
          <p:cNvSpPr txBox="1">
            <a:spLocks noGrp="1"/>
          </p:cNvSpPr>
          <p:nvPr>
            <p:ph type="subTitle" idx="13"/>
          </p:nvPr>
        </p:nvSpPr>
        <p:spPr>
          <a:xfrm>
            <a:off x="6235563" y="3844175"/>
            <a:ext cx="2047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19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  <p:sp>
        <p:nvSpPr>
          <p:cNvPr id="524" name="Google Shape;524;p13"/>
          <p:cNvSpPr txBox="1">
            <a:spLocks noGrp="1"/>
          </p:cNvSpPr>
          <p:nvPr>
            <p:ph type="title" idx="14" hasCustomPrompt="1"/>
          </p:nvPr>
        </p:nvSpPr>
        <p:spPr>
          <a:xfrm>
            <a:off x="5328988" y="2697025"/>
            <a:ext cx="906600" cy="5277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25" name="Google Shape;525;p13"/>
          <p:cNvSpPr txBox="1">
            <a:spLocks noGrp="1"/>
          </p:cNvSpPr>
          <p:nvPr>
            <p:ph type="subTitle" idx="15"/>
          </p:nvPr>
        </p:nvSpPr>
        <p:spPr>
          <a:xfrm>
            <a:off x="6235563" y="2697043"/>
            <a:ext cx="2047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19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3"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Google Shape;595;p15"/>
          <p:cNvPicPr preferRelativeResize="0"/>
          <p:nvPr/>
        </p:nvPicPr>
        <p:blipFill rotWithShape="1">
          <a:blip r:embed="rId2">
            <a:alphaModFix amt="10000"/>
          </a:blip>
          <a:srcRect l="109" t="7891" r="99" b="7891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15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97" name="Google Shape;597;p15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33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grpSp>
        <p:nvGrpSpPr>
          <p:cNvPr id="598" name="Google Shape;598;p15"/>
          <p:cNvGrpSpPr/>
          <p:nvPr/>
        </p:nvGrpSpPr>
        <p:grpSpPr>
          <a:xfrm>
            <a:off x="3748790" y="4493343"/>
            <a:ext cx="1646398" cy="568329"/>
            <a:chOff x="4231240" y="4546368"/>
            <a:chExt cx="1646398" cy="568329"/>
          </a:xfrm>
        </p:grpSpPr>
        <p:grpSp>
          <p:nvGrpSpPr>
            <p:cNvPr id="599" name="Google Shape;599;p15"/>
            <p:cNvGrpSpPr/>
            <p:nvPr/>
          </p:nvGrpSpPr>
          <p:grpSpPr>
            <a:xfrm>
              <a:off x="5600516" y="4651460"/>
              <a:ext cx="277122" cy="273376"/>
              <a:chOff x="6560264" y="3334892"/>
              <a:chExt cx="191820" cy="189227"/>
            </a:xfrm>
          </p:grpSpPr>
          <p:sp>
            <p:nvSpPr>
              <p:cNvPr id="600" name="Google Shape;600;p15"/>
              <p:cNvSpPr/>
              <p:nvPr/>
            </p:nvSpPr>
            <p:spPr>
              <a:xfrm>
                <a:off x="6560264" y="3334892"/>
                <a:ext cx="191820" cy="189227"/>
              </a:xfrm>
              <a:custGeom>
                <a:avLst/>
                <a:gdLst/>
                <a:ahLst/>
                <a:cxnLst/>
                <a:rect l="l" t="t" r="r" b="b"/>
                <a:pathLst>
                  <a:path w="191820" h="189227" extrusionOk="0">
                    <a:moveTo>
                      <a:pt x="145240" y="149543"/>
                    </a:moveTo>
                    <a:cubicBezTo>
                      <a:pt x="127809" y="153448"/>
                      <a:pt x="119046" y="166688"/>
                      <a:pt x="107902" y="164593"/>
                    </a:cubicBezTo>
                    <a:cubicBezTo>
                      <a:pt x="96758" y="162402"/>
                      <a:pt x="81327" y="161164"/>
                      <a:pt x="67992" y="178404"/>
                    </a:cubicBezTo>
                    <a:cubicBezTo>
                      <a:pt x="54657" y="195644"/>
                      <a:pt x="46751" y="188596"/>
                      <a:pt x="48942" y="182404"/>
                    </a:cubicBezTo>
                    <a:cubicBezTo>
                      <a:pt x="51133" y="176308"/>
                      <a:pt x="77613" y="151639"/>
                      <a:pt x="70564" y="141637"/>
                    </a:cubicBezTo>
                    <a:cubicBezTo>
                      <a:pt x="63516" y="131636"/>
                      <a:pt x="56562" y="128398"/>
                      <a:pt x="51705" y="117158"/>
                    </a:cubicBezTo>
                    <a:cubicBezTo>
                      <a:pt x="46847" y="105919"/>
                      <a:pt x="29607" y="100966"/>
                      <a:pt x="16176" y="97060"/>
                    </a:cubicBezTo>
                    <a:cubicBezTo>
                      <a:pt x="2746" y="93250"/>
                      <a:pt x="-4398" y="84106"/>
                      <a:pt x="2936" y="79915"/>
                    </a:cubicBezTo>
                    <a:cubicBezTo>
                      <a:pt x="3222" y="79820"/>
                      <a:pt x="3508" y="79630"/>
                      <a:pt x="3794" y="79534"/>
                    </a:cubicBezTo>
                    <a:cubicBezTo>
                      <a:pt x="11699" y="76582"/>
                      <a:pt x="29892" y="86488"/>
                      <a:pt x="35702" y="81058"/>
                    </a:cubicBezTo>
                    <a:cubicBezTo>
                      <a:pt x="41703" y="75343"/>
                      <a:pt x="44370" y="60294"/>
                      <a:pt x="53800" y="52864"/>
                    </a:cubicBezTo>
                    <a:cubicBezTo>
                      <a:pt x="63134" y="45340"/>
                      <a:pt x="63992" y="39434"/>
                      <a:pt x="56372" y="23146"/>
                    </a:cubicBezTo>
                    <a:cubicBezTo>
                      <a:pt x="48752" y="6859"/>
                      <a:pt x="52181" y="-1714"/>
                      <a:pt x="59134" y="286"/>
                    </a:cubicBezTo>
                    <a:cubicBezTo>
                      <a:pt x="66087" y="2287"/>
                      <a:pt x="68468" y="27814"/>
                      <a:pt x="80280" y="36672"/>
                    </a:cubicBezTo>
                    <a:cubicBezTo>
                      <a:pt x="91614" y="45054"/>
                      <a:pt x="108188" y="44292"/>
                      <a:pt x="111426" y="15907"/>
                    </a:cubicBezTo>
                    <a:cubicBezTo>
                      <a:pt x="111807" y="12383"/>
                      <a:pt x="115998" y="10669"/>
                      <a:pt x="118856" y="12859"/>
                    </a:cubicBezTo>
                    <a:cubicBezTo>
                      <a:pt x="121047" y="14574"/>
                      <a:pt x="123428" y="18098"/>
                      <a:pt x="125333" y="25242"/>
                    </a:cubicBezTo>
                    <a:cubicBezTo>
                      <a:pt x="130476" y="44197"/>
                      <a:pt x="131619" y="53150"/>
                      <a:pt x="146478" y="64294"/>
                    </a:cubicBezTo>
                    <a:cubicBezTo>
                      <a:pt x="161337" y="75439"/>
                      <a:pt x="181625" y="68009"/>
                      <a:pt x="189436" y="74962"/>
                    </a:cubicBezTo>
                    <a:cubicBezTo>
                      <a:pt x="190484" y="75915"/>
                      <a:pt x="191246" y="76867"/>
                      <a:pt x="191532" y="77820"/>
                    </a:cubicBezTo>
                    <a:cubicBezTo>
                      <a:pt x="193722" y="83535"/>
                      <a:pt x="182959" y="88583"/>
                      <a:pt x="176196" y="91917"/>
                    </a:cubicBezTo>
                    <a:cubicBezTo>
                      <a:pt x="168386" y="95822"/>
                      <a:pt x="149145" y="117539"/>
                      <a:pt x="162575" y="134303"/>
                    </a:cubicBezTo>
                    <a:cubicBezTo>
                      <a:pt x="176006" y="151067"/>
                      <a:pt x="190103" y="165450"/>
                      <a:pt x="182959" y="174975"/>
                    </a:cubicBezTo>
                    <a:cubicBezTo>
                      <a:pt x="175910" y="184500"/>
                      <a:pt x="162766" y="145733"/>
                      <a:pt x="145240" y="1496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p15"/>
              <p:cNvSpPr/>
              <p:nvPr/>
            </p:nvSpPr>
            <p:spPr>
              <a:xfrm>
                <a:off x="6560264" y="3412521"/>
                <a:ext cx="191820" cy="111597"/>
              </a:xfrm>
              <a:custGeom>
                <a:avLst/>
                <a:gdLst/>
                <a:ahLst/>
                <a:cxnLst/>
                <a:rect l="l" t="t" r="r" b="b"/>
                <a:pathLst>
                  <a:path w="191820" h="111597" extrusionOk="0">
                    <a:moveTo>
                      <a:pt x="145240" y="71914"/>
                    </a:moveTo>
                    <a:cubicBezTo>
                      <a:pt x="127809" y="75819"/>
                      <a:pt x="119046" y="89059"/>
                      <a:pt x="107902" y="86963"/>
                    </a:cubicBezTo>
                    <a:cubicBezTo>
                      <a:pt x="96758" y="84772"/>
                      <a:pt x="81327" y="83534"/>
                      <a:pt x="67992" y="100775"/>
                    </a:cubicBezTo>
                    <a:cubicBezTo>
                      <a:pt x="54657" y="118015"/>
                      <a:pt x="46751" y="110966"/>
                      <a:pt x="48942" y="104775"/>
                    </a:cubicBezTo>
                    <a:cubicBezTo>
                      <a:pt x="51133" y="98679"/>
                      <a:pt x="77613" y="74009"/>
                      <a:pt x="70564" y="64008"/>
                    </a:cubicBezTo>
                    <a:cubicBezTo>
                      <a:pt x="63516" y="54007"/>
                      <a:pt x="56562" y="50768"/>
                      <a:pt x="51705" y="39529"/>
                    </a:cubicBezTo>
                    <a:cubicBezTo>
                      <a:pt x="46847" y="28289"/>
                      <a:pt x="29607" y="23336"/>
                      <a:pt x="16176" y="19431"/>
                    </a:cubicBezTo>
                    <a:cubicBezTo>
                      <a:pt x="2746" y="15621"/>
                      <a:pt x="-4398" y="6477"/>
                      <a:pt x="2936" y="2286"/>
                    </a:cubicBezTo>
                    <a:cubicBezTo>
                      <a:pt x="3222" y="2191"/>
                      <a:pt x="3508" y="2000"/>
                      <a:pt x="3794" y="1905"/>
                    </a:cubicBezTo>
                    <a:cubicBezTo>
                      <a:pt x="4460" y="2572"/>
                      <a:pt x="5127" y="3238"/>
                      <a:pt x="5889" y="3905"/>
                    </a:cubicBezTo>
                    <a:cubicBezTo>
                      <a:pt x="13033" y="10001"/>
                      <a:pt x="23130" y="10858"/>
                      <a:pt x="32274" y="12859"/>
                    </a:cubicBezTo>
                    <a:cubicBezTo>
                      <a:pt x="43608" y="15335"/>
                      <a:pt x="54372" y="19907"/>
                      <a:pt x="65040" y="24479"/>
                    </a:cubicBezTo>
                    <a:cubicBezTo>
                      <a:pt x="72945" y="27813"/>
                      <a:pt x="81232" y="31528"/>
                      <a:pt x="86471" y="38386"/>
                    </a:cubicBezTo>
                    <a:cubicBezTo>
                      <a:pt x="92567" y="46292"/>
                      <a:pt x="95043" y="58483"/>
                      <a:pt x="104664" y="60960"/>
                    </a:cubicBezTo>
                    <a:cubicBezTo>
                      <a:pt x="111236" y="62675"/>
                      <a:pt x="117903" y="58483"/>
                      <a:pt x="123523" y="54578"/>
                    </a:cubicBezTo>
                    <a:cubicBezTo>
                      <a:pt x="130000" y="50006"/>
                      <a:pt x="136858" y="45148"/>
                      <a:pt x="140192" y="37909"/>
                    </a:cubicBezTo>
                    <a:cubicBezTo>
                      <a:pt x="142478" y="32956"/>
                      <a:pt x="143049" y="27242"/>
                      <a:pt x="145716" y="22384"/>
                    </a:cubicBezTo>
                    <a:cubicBezTo>
                      <a:pt x="149431" y="15716"/>
                      <a:pt x="156860" y="11906"/>
                      <a:pt x="163909" y="8954"/>
                    </a:cubicBezTo>
                    <a:cubicBezTo>
                      <a:pt x="172577" y="5334"/>
                      <a:pt x="182007" y="1619"/>
                      <a:pt x="191532" y="0"/>
                    </a:cubicBezTo>
                    <a:cubicBezTo>
                      <a:pt x="193722" y="5715"/>
                      <a:pt x="182959" y="10763"/>
                      <a:pt x="176196" y="14097"/>
                    </a:cubicBezTo>
                    <a:cubicBezTo>
                      <a:pt x="168386" y="18002"/>
                      <a:pt x="149145" y="39719"/>
                      <a:pt x="162575" y="56483"/>
                    </a:cubicBezTo>
                    <a:cubicBezTo>
                      <a:pt x="176006" y="73247"/>
                      <a:pt x="190103" y="87630"/>
                      <a:pt x="182959" y="97155"/>
                    </a:cubicBezTo>
                    <a:cubicBezTo>
                      <a:pt x="175910" y="106680"/>
                      <a:pt x="162766" y="67913"/>
                      <a:pt x="145240" y="71818"/>
                    </a:cubicBezTo>
                    <a:close/>
                  </a:path>
                </a:pathLst>
              </a:custGeom>
              <a:solidFill>
                <a:srgbClr val="282B3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" name="Google Shape;602;p15"/>
              <p:cNvSpPr/>
              <p:nvPr/>
            </p:nvSpPr>
            <p:spPr>
              <a:xfrm>
                <a:off x="6615016" y="3377614"/>
                <a:ext cx="96204" cy="74828"/>
              </a:xfrm>
              <a:custGeom>
                <a:avLst/>
                <a:gdLst/>
                <a:ahLst/>
                <a:cxnLst/>
                <a:rect l="l" t="t" r="r" b="b"/>
                <a:pathLst>
                  <a:path w="96204" h="74828" extrusionOk="0">
                    <a:moveTo>
                      <a:pt x="77248" y="15667"/>
                    </a:moveTo>
                    <a:cubicBezTo>
                      <a:pt x="74390" y="9952"/>
                      <a:pt x="71723" y="3189"/>
                      <a:pt x="65818" y="808"/>
                    </a:cubicBezTo>
                    <a:cubicBezTo>
                      <a:pt x="61532" y="-907"/>
                      <a:pt x="56483" y="332"/>
                      <a:pt x="52388" y="2427"/>
                    </a:cubicBezTo>
                    <a:cubicBezTo>
                      <a:pt x="48387" y="4428"/>
                      <a:pt x="44482" y="7285"/>
                      <a:pt x="40005" y="7285"/>
                    </a:cubicBezTo>
                    <a:cubicBezTo>
                      <a:pt x="36100" y="7285"/>
                      <a:pt x="32576" y="5189"/>
                      <a:pt x="29051" y="3475"/>
                    </a:cubicBezTo>
                    <a:cubicBezTo>
                      <a:pt x="25527" y="1856"/>
                      <a:pt x="21146" y="713"/>
                      <a:pt x="17812" y="2713"/>
                    </a:cubicBezTo>
                    <a:cubicBezTo>
                      <a:pt x="14478" y="4713"/>
                      <a:pt x="13335" y="9000"/>
                      <a:pt x="12192" y="12714"/>
                    </a:cubicBezTo>
                    <a:cubicBezTo>
                      <a:pt x="10096" y="19668"/>
                      <a:pt x="6763" y="26430"/>
                      <a:pt x="1429" y="31383"/>
                    </a:cubicBezTo>
                    <a:cubicBezTo>
                      <a:pt x="762" y="31955"/>
                      <a:pt x="95" y="32622"/>
                      <a:pt x="0" y="33479"/>
                    </a:cubicBezTo>
                    <a:cubicBezTo>
                      <a:pt x="0" y="33860"/>
                      <a:pt x="0" y="34241"/>
                      <a:pt x="0" y="34526"/>
                    </a:cubicBezTo>
                    <a:cubicBezTo>
                      <a:pt x="1048" y="39765"/>
                      <a:pt x="5144" y="43956"/>
                      <a:pt x="9716" y="46623"/>
                    </a:cubicBezTo>
                    <a:cubicBezTo>
                      <a:pt x="14288" y="49290"/>
                      <a:pt x="19526" y="50719"/>
                      <a:pt x="24575" y="52434"/>
                    </a:cubicBezTo>
                    <a:cubicBezTo>
                      <a:pt x="29623" y="54148"/>
                      <a:pt x="34671" y="56243"/>
                      <a:pt x="38481" y="60054"/>
                    </a:cubicBezTo>
                    <a:cubicBezTo>
                      <a:pt x="41053" y="62625"/>
                      <a:pt x="42863" y="65768"/>
                      <a:pt x="45149" y="68531"/>
                    </a:cubicBezTo>
                    <a:cubicBezTo>
                      <a:pt x="47435" y="71388"/>
                      <a:pt x="50292" y="73960"/>
                      <a:pt x="53816" y="74627"/>
                    </a:cubicBezTo>
                    <a:cubicBezTo>
                      <a:pt x="57150" y="75293"/>
                      <a:pt x="60579" y="74246"/>
                      <a:pt x="63437" y="72341"/>
                    </a:cubicBezTo>
                    <a:cubicBezTo>
                      <a:pt x="66294" y="70436"/>
                      <a:pt x="68580" y="67959"/>
                      <a:pt x="70771" y="65388"/>
                    </a:cubicBezTo>
                    <a:cubicBezTo>
                      <a:pt x="77438" y="57768"/>
                      <a:pt x="83915" y="51195"/>
                      <a:pt x="92678" y="45956"/>
                    </a:cubicBezTo>
                    <a:cubicBezTo>
                      <a:pt x="102108" y="40337"/>
                      <a:pt x="90107" y="33764"/>
                      <a:pt x="85916" y="28812"/>
                    </a:cubicBezTo>
                    <a:cubicBezTo>
                      <a:pt x="82487" y="24811"/>
                      <a:pt x="79534" y="20334"/>
                      <a:pt x="77248" y="15572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3" name="Google Shape;603;p15"/>
            <p:cNvGrpSpPr/>
            <p:nvPr/>
          </p:nvGrpSpPr>
          <p:grpSpPr>
            <a:xfrm rot="-1277860">
              <a:off x="4362926" y="4593848"/>
              <a:ext cx="317225" cy="296662"/>
              <a:chOff x="6176908" y="3529710"/>
              <a:chExt cx="218303" cy="204152"/>
            </a:xfrm>
          </p:grpSpPr>
          <p:sp>
            <p:nvSpPr>
              <p:cNvPr id="604" name="Google Shape;604;p15"/>
              <p:cNvSpPr/>
              <p:nvPr/>
            </p:nvSpPr>
            <p:spPr>
              <a:xfrm>
                <a:off x="6176908" y="3529710"/>
                <a:ext cx="218229" cy="204152"/>
              </a:xfrm>
              <a:custGeom>
                <a:avLst/>
                <a:gdLst/>
                <a:ahLst/>
                <a:cxnLst/>
                <a:rect l="l" t="t" r="r" b="b"/>
                <a:pathLst>
                  <a:path w="218229" h="204152" extrusionOk="0">
                    <a:moveTo>
                      <a:pt x="203412" y="178181"/>
                    </a:moveTo>
                    <a:cubicBezTo>
                      <a:pt x="173123" y="215710"/>
                      <a:pt x="106352" y="212185"/>
                      <a:pt x="54251" y="170085"/>
                    </a:cubicBezTo>
                    <a:cubicBezTo>
                      <a:pt x="2149" y="128080"/>
                      <a:pt x="-15472" y="63500"/>
                      <a:pt x="14817" y="25972"/>
                    </a:cubicBezTo>
                    <a:cubicBezTo>
                      <a:pt x="45107" y="-11557"/>
                      <a:pt x="111877" y="-8033"/>
                      <a:pt x="163979" y="34068"/>
                    </a:cubicBezTo>
                    <a:cubicBezTo>
                      <a:pt x="216080" y="76073"/>
                      <a:pt x="233702" y="140653"/>
                      <a:pt x="203412" y="17818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15"/>
              <p:cNvSpPr/>
              <p:nvPr/>
            </p:nvSpPr>
            <p:spPr>
              <a:xfrm>
                <a:off x="6176978" y="3590734"/>
                <a:ext cx="218233" cy="143096"/>
              </a:xfrm>
              <a:custGeom>
                <a:avLst/>
                <a:gdLst/>
                <a:ahLst/>
                <a:cxnLst/>
                <a:rect l="l" t="t" r="r" b="b"/>
                <a:pathLst>
                  <a:path w="218233" h="143096" extrusionOk="0">
                    <a:moveTo>
                      <a:pt x="203342" y="117158"/>
                    </a:moveTo>
                    <a:cubicBezTo>
                      <a:pt x="173053" y="154686"/>
                      <a:pt x="106282" y="151067"/>
                      <a:pt x="54181" y="109061"/>
                    </a:cubicBezTo>
                    <a:cubicBezTo>
                      <a:pt x="16081" y="78296"/>
                      <a:pt x="-3636" y="35528"/>
                      <a:pt x="555" y="0"/>
                    </a:cubicBezTo>
                    <a:cubicBezTo>
                      <a:pt x="7508" y="26384"/>
                      <a:pt x="25034" y="53340"/>
                      <a:pt x="51418" y="74581"/>
                    </a:cubicBezTo>
                    <a:cubicBezTo>
                      <a:pt x="103520" y="116586"/>
                      <a:pt x="170290" y="120206"/>
                      <a:pt x="200580" y="82677"/>
                    </a:cubicBezTo>
                    <a:cubicBezTo>
                      <a:pt x="208676" y="72676"/>
                      <a:pt x="213343" y="60674"/>
                      <a:pt x="214867" y="47720"/>
                    </a:cubicBezTo>
                    <a:cubicBezTo>
                      <a:pt x="221630" y="73438"/>
                      <a:pt x="218392" y="98584"/>
                      <a:pt x="203437" y="11715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" name="Google Shape;606;p15"/>
              <p:cNvSpPr/>
              <p:nvPr/>
            </p:nvSpPr>
            <p:spPr>
              <a:xfrm>
                <a:off x="6225102" y="3555498"/>
                <a:ext cx="142334" cy="127240"/>
              </a:xfrm>
              <a:custGeom>
                <a:avLst/>
                <a:gdLst/>
                <a:ahLst/>
                <a:cxnLst/>
                <a:rect l="l" t="t" r="r" b="b"/>
                <a:pathLst>
                  <a:path w="142334" h="127240" extrusionOk="0">
                    <a:moveTo>
                      <a:pt x="136073" y="116008"/>
                    </a:moveTo>
                    <a:cubicBezTo>
                      <a:pt x="119976" y="135915"/>
                      <a:pt x="77875" y="128676"/>
                      <a:pt x="42061" y="99720"/>
                    </a:cubicBezTo>
                    <a:cubicBezTo>
                      <a:pt x="6247" y="70764"/>
                      <a:pt x="-9850" y="31140"/>
                      <a:pt x="6247" y="11233"/>
                    </a:cubicBezTo>
                    <a:cubicBezTo>
                      <a:pt x="22344" y="-8675"/>
                      <a:pt x="64445" y="-1436"/>
                      <a:pt x="100259" y="27520"/>
                    </a:cubicBezTo>
                    <a:cubicBezTo>
                      <a:pt x="136168" y="56476"/>
                      <a:pt x="152170" y="96100"/>
                      <a:pt x="136073" y="116008"/>
                    </a:cubicBezTo>
                    <a:close/>
                  </a:path>
                </a:pathLst>
              </a:custGeom>
              <a:solidFill>
                <a:srgbClr val="282B3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" name="Google Shape;607;p15"/>
              <p:cNvSpPr/>
              <p:nvPr/>
            </p:nvSpPr>
            <p:spPr>
              <a:xfrm>
                <a:off x="6230700" y="3569009"/>
                <a:ext cx="123122" cy="110029"/>
              </a:xfrm>
              <a:custGeom>
                <a:avLst/>
                <a:gdLst/>
                <a:ahLst/>
                <a:cxnLst/>
                <a:rect l="l" t="t" r="r" b="b"/>
                <a:pathLst>
                  <a:path w="123122" h="110029" extrusionOk="0">
                    <a:moveTo>
                      <a:pt x="117711" y="100306"/>
                    </a:moveTo>
                    <a:cubicBezTo>
                      <a:pt x="103805" y="117546"/>
                      <a:pt x="67419" y="111260"/>
                      <a:pt x="36367" y="86209"/>
                    </a:cubicBezTo>
                    <a:cubicBezTo>
                      <a:pt x="5316" y="61158"/>
                      <a:pt x="-8495" y="26964"/>
                      <a:pt x="5411" y="9723"/>
                    </a:cubicBezTo>
                    <a:cubicBezTo>
                      <a:pt x="19318" y="-7517"/>
                      <a:pt x="55703" y="-1230"/>
                      <a:pt x="86755" y="23820"/>
                    </a:cubicBezTo>
                    <a:cubicBezTo>
                      <a:pt x="117806" y="48871"/>
                      <a:pt x="131617" y="83066"/>
                      <a:pt x="117711" y="10030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15"/>
              <p:cNvSpPr/>
              <p:nvPr/>
            </p:nvSpPr>
            <p:spPr>
              <a:xfrm>
                <a:off x="6190372" y="3543704"/>
                <a:ext cx="46442" cy="103736"/>
              </a:xfrm>
              <a:custGeom>
                <a:avLst/>
                <a:gdLst/>
                <a:ahLst/>
                <a:cxnLst/>
                <a:rect l="l" t="t" r="r" b="b"/>
                <a:pathLst>
                  <a:path w="46442" h="103736" extrusionOk="0">
                    <a:moveTo>
                      <a:pt x="15355" y="15026"/>
                    </a:moveTo>
                    <a:cubicBezTo>
                      <a:pt x="8497" y="21122"/>
                      <a:pt x="2877" y="29028"/>
                      <a:pt x="877" y="37982"/>
                    </a:cubicBezTo>
                    <a:cubicBezTo>
                      <a:pt x="-837" y="45411"/>
                      <a:pt x="115" y="53317"/>
                      <a:pt x="2401" y="60556"/>
                    </a:cubicBezTo>
                    <a:cubicBezTo>
                      <a:pt x="4687" y="67795"/>
                      <a:pt x="8402" y="74653"/>
                      <a:pt x="12402" y="81130"/>
                    </a:cubicBezTo>
                    <a:cubicBezTo>
                      <a:pt x="16975" y="88559"/>
                      <a:pt x="22118" y="95894"/>
                      <a:pt x="29071" y="101037"/>
                    </a:cubicBezTo>
                    <a:cubicBezTo>
                      <a:pt x="30500" y="102085"/>
                      <a:pt x="32119" y="103133"/>
                      <a:pt x="33929" y="103514"/>
                    </a:cubicBezTo>
                    <a:cubicBezTo>
                      <a:pt x="39073" y="104752"/>
                      <a:pt x="44311" y="100656"/>
                      <a:pt x="45835" y="95608"/>
                    </a:cubicBezTo>
                    <a:cubicBezTo>
                      <a:pt x="47359" y="90560"/>
                      <a:pt x="45835" y="85035"/>
                      <a:pt x="43264" y="80463"/>
                    </a:cubicBezTo>
                    <a:cubicBezTo>
                      <a:pt x="40692" y="75891"/>
                      <a:pt x="37263" y="71891"/>
                      <a:pt x="34405" y="67414"/>
                    </a:cubicBezTo>
                    <a:cubicBezTo>
                      <a:pt x="26881" y="55793"/>
                      <a:pt x="24118" y="41125"/>
                      <a:pt x="26785" y="27599"/>
                    </a:cubicBezTo>
                    <a:cubicBezTo>
                      <a:pt x="27642" y="23313"/>
                      <a:pt x="29071" y="19027"/>
                      <a:pt x="31643" y="15407"/>
                    </a:cubicBezTo>
                    <a:cubicBezTo>
                      <a:pt x="33739" y="12550"/>
                      <a:pt x="36406" y="10169"/>
                      <a:pt x="39073" y="7787"/>
                    </a:cubicBezTo>
                    <a:cubicBezTo>
                      <a:pt x="40882" y="6168"/>
                      <a:pt x="43835" y="2739"/>
                      <a:pt x="40977" y="548"/>
                    </a:cubicBezTo>
                    <a:cubicBezTo>
                      <a:pt x="38882" y="-1071"/>
                      <a:pt x="35929" y="1310"/>
                      <a:pt x="34024" y="2358"/>
                    </a:cubicBezTo>
                    <a:cubicBezTo>
                      <a:pt x="27452" y="5978"/>
                      <a:pt x="20975" y="9883"/>
                      <a:pt x="15355" y="14931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15"/>
              <p:cNvSpPr/>
              <p:nvPr/>
            </p:nvSpPr>
            <p:spPr>
              <a:xfrm>
                <a:off x="6236295" y="3650605"/>
                <a:ext cx="22931" cy="20615"/>
              </a:xfrm>
              <a:custGeom>
                <a:avLst/>
                <a:gdLst/>
                <a:ahLst/>
                <a:cxnLst/>
                <a:rect l="l" t="t" r="r" b="b"/>
                <a:pathLst>
                  <a:path w="22931" h="20615" extrusionOk="0">
                    <a:moveTo>
                      <a:pt x="19724" y="7280"/>
                    </a:moveTo>
                    <a:cubicBezTo>
                      <a:pt x="20962" y="8233"/>
                      <a:pt x="22200" y="9280"/>
                      <a:pt x="22676" y="10709"/>
                    </a:cubicBezTo>
                    <a:cubicBezTo>
                      <a:pt x="23153" y="12043"/>
                      <a:pt x="22867" y="13471"/>
                      <a:pt x="22581" y="14805"/>
                    </a:cubicBezTo>
                    <a:cubicBezTo>
                      <a:pt x="22105" y="16805"/>
                      <a:pt x="21248" y="18996"/>
                      <a:pt x="19343" y="19948"/>
                    </a:cubicBezTo>
                    <a:cubicBezTo>
                      <a:pt x="18200" y="20520"/>
                      <a:pt x="16866" y="20615"/>
                      <a:pt x="15628" y="20615"/>
                    </a:cubicBezTo>
                    <a:cubicBezTo>
                      <a:pt x="12009" y="20615"/>
                      <a:pt x="8199" y="20139"/>
                      <a:pt x="5436" y="17948"/>
                    </a:cubicBezTo>
                    <a:cubicBezTo>
                      <a:pt x="4008" y="16805"/>
                      <a:pt x="2865" y="15281"/>
                      <a:pt x="1912" y="13662"/>
                    </a:cubicBezTo>
                    <a:cubicBezTo>
                      <a:pt x="769" y="11757"/>
                      <a:pt x="-88" y="9661"/>
                      <a:pt x="7" y="7566"/>
                    </a:cubicBezTo>
                    <a:cubicBezTo>
                      <a:pt x="293" y="4327"/>
                      <a:pt x="4389" y="422"/>
                      <a:pt x="7722" y="41"/>
                    </a:cubicBezTo>
                    <a:cubicBezTo>
                      <a:pt x="12009" y="-530"/>
                      <a:pt x="16771" y="4994"/>
                      <a:pt x="19724" y="7375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15"/>
              <p:cNvSpPr/>
              <p:nvPr/>
            </p:nvSpPr>
            <p:spPr>
              <a:xfrm>
                <a:off x="6281546" y="3547776"/>
                <a:ext cx="94202" cy="85343"/>
              </a:xfrm>
              <a:custGeom>
                <a:avLst/>
                <a:gdLst/>
                <a:ahLst/>
                <a:cxnLst/>
                <a:rect l="l" t="t" r="r" b="b"/>
                <a:pathLst>
                  <a:path w="94202" h="85343" extrusionOk="0">
                    <a:moveTo>
                      <a:pt x="0" y="0"/>
                    </a:moveTo>
                    <a:cubicBezTo>
                      <a:pt x="0" y="0"/>
                      <a:pt x="68580" y="19717"/>
                      <a:pt x="94202" y="85344"/>
                    </a:cubicBezTo>
                    <a:cubicBezTo>
                      <a:pt x="94202" y="85344"/>
                      <a:pt x="83153" y="16764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1" name="Google Shape;611;p15"/>
            <p:cNvGrpSpPr/>
            <p:nvPr/>
          </p:nvGrpSpPr>
          <p:grpSpPr>
            <a:xfrm rot="-3687198">
              <a:off x="5140217" y="4703379"/>
              <a:ext cx="351831" cy="347484"/>
              <a:chOff x="3308549" y="3672832"/>
              <a:chExt cx="1114929" cy="1100681"/>
            </a:xfrm>
          </p:grpSpPr>
          <p:sp>
            <p:nvSpPr>
              <p:cNvPr id="612" name="Google Shape;612;p15"/>
              <p:cNvSpPr/>
              <p:nvPr/>
            </p:nvSpPr>
            <p:spPr>
              <a:xfrm>
                <a:off x="3308549" y="3672832"/>
                <a:ext cx="1114929" cy="1100681"/>
              </a:xfrm>
              <a:custGeom>
                <a:avLst/>
                <a:gdLst/>
                <a:ahLst/>
                <a:cxnLst/>
                <a:rect l="l" t="t" r="r" b="b"/>
                <a:pathLst>
                  <a:path w="316292" h="312250" extrusionOk="0">
                    <a:moveTo>
                      <a:pt x="36762" y="51386"/>
                    </a:moveTo>
                    <a:cubicBezTo>
                      <a:pt x="8378" y="85866"/>
                      <a:pt x="-7148" y="134920"/>
                      <a:pt x="3234" y="179783"/>
                    </a:cubicBezTo>
                    <a:cubicBezTo>
                      <a:pt x="9711" y="207596"/>
                      <a:pt x="25237" y="231694"/>
                      <a:pt x="41715" y="253982"/>
                    </a:cubicBezTo>
                    <a:cubicBezTo>
                      <a:pt x="54002" y="270651"/>
                      <a:pt x="67528" y="287130"/>
                      <a:pt x="85054" y="296750"/>
                    </a:cubicBezTo>
                    <a:cubicBezTo>
                      <a:pt x="100580" y="305322"/>
                      <a:pt x="118201" y="307894"/>
                      <a:pt x="135441" y="309799"/>
                    </a:cubicBezTo>
                    <a:cubicBezTo>
                      <a:pt x="166778" y="313228"/>
                      <a:pt x="199163" y="314562"/>
                      <a:pt x="228977" y="303513"/>
                    </a:cubicBezTo>
                    <a:cubicBezTo>
                      <a:pt x="268506" y="288939"/>
                      <a:pt x="300509" y="251982"/>
                      <a:pt x="311749" y="208072"/>
                    </a:cubicBezTo>
                    <a:cubicBezTo>
                      <a:pt x="322988" y="164162"/>
                      <a:pt x="312987" y="114441"/>
                      <a:pt x="286032" y="79580"/>
                    </a:cubicBezTo>
                    <a:cubicBezTo>
                      <a:pt x="221261" y="-4240"/>
                      <a:pt x="107533" y="-34530"/>
                      <a:pt x="36762" y="5148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3" name="Google Shape;613;p15"/>
              <p:cNvSpPr/>
              <p:nvPr/>
            </p:nvSpPr>
            <p:spPr>
              <a:xfrm>
                <a:off x="3425003" y="3775754"/>
                <a:ext cx="951979" cy="937657"/>
              </a:xfrm>
              <a:custGeom>
                <a:avLst/>
                <a:gdLst/>
                <a:ahLst/>
                <a:cxnLst/>
                <a:rect l="l" t="t" r="r" b="b"/>
                <a:pathLst>
                  <a:path w="270065" h="266002" extrusionOk="0">
                    <a:moveTo>
                      <a:pt x="46880" y="233077"/>
                    </a:moveTo>
                    <a:cubicBezTo>
                      <a:pt x="22972" y="216504"/>
                      <a:pt x="8590" y="188881"/>
                      <a:pt x="2399" y="160497"/>
                    </a:cubicBezTo>
                    <a:cubicBezTo>
                      <a:pt x="17" y="149543"/>
                      <a:pt x="-1316" y="138018"/>
                      <a:pt x="1922" y="127350"/>
                    </a:cubicBezTo>
                    <a:cubicBezTo>
                      <a:pt x="4780" y="117634"/>
                      <a:pt x="11257" y="109157"/>
                      <a:pt x="13257" y="99251"/>
                    </a:cubicBezTo>
                    <a:cubicBezTo>
                      <a:pt x="16686" y="82773"/>
                      <a:pt x="7637" y="66294"/>
                      <a:pt x="7828" y="49435"/>
                    </a:cubicBezTo>
                    <a:cubicBezTo>
                      <a:pt x="8018" y="34957"/>
                      <a:pt x="15543" y="20955"/>
                      <a:pt x="26878" y="12002"/>
                    </a:cubicBezTo>
                    <a:cubicBezTo>
                      <a:pt x="38212" y="3048"/>
                      <a:pt x="53167" y="-952"/>
                      <a:pt x="67645" y="191"/>
                    </a:cubicBezTo>
                    <a:cubicBezTo>
                      <a:pt x="78313" y="1048"/>
                      <a:pt x="88695" y="4572"/>
                      <a:pt x="99363" y="5334"/>
                    </a:cubicBezTo>
                    <a:cubicBezTo>
                      <a:pt x="110888" y="6192"/>
                      <a:pt x="122413" y="3715"/>
                      <a:pt x="133939" y="3048"/>
                    </a:cubicBezTo>
                    <a:cubicBezTo>
                      <a:pt x="145464" y="2382"/>
                      <a:pt x="157846" y="3715"/>
                      <a:pt x="166895" y="10859"/>
                    </a:cubicBezTo>
                    <a:cubicBezTo>
                      <a:pt x="184517" y="24861"/>
                      <a:pt x="181754" y="53150"/>
                      <a:pt x="195470" y="70962"/>
                    </a:cubicBezTo>
                    <a:cubicBezTo>
                      <a:pt x="205281" y="83630"/>
                      <a:pt x="221569" y="88773"/>
                      <a:pt x="235856" y="95917"/>
                    </a:cubicBezTo>
                    <a:cubicBezTo>
                      <a:pt x="245381" y="100680"/>
                      <a:pt x="254525" y="106776"/>
                      <a:pt x="261097" y="115158"/>
                    </a:cubicBezTo>
                    <a:cubicBezTo>
                      <a:pt x="267670" y="123540"/>
                      <a:pt x="271480" y="134493"/>
                      <a:pt x="269575" y="144971"/>
                    </a:cubicBezTo>
                    <a:cubicBezTo>
                      <a:pt x="267479" y="156210"/>
                      <a:pt x="259574" y="165164"/>
                      <a:pt x="253477" y="174784"/>
                    </a:cubicBezTo>
                    <a:cubicBezTo>
                      <a:pt x="246143" y="186595"/>
                      <a:pt x="241476" y="200121"/>
                      <a:pt x="239952" y="213932"/>
                    </a:cubicBezTo>
                    <a:cubicBezTo>
                      <a:pt x="239190" y="221266"/>
                      <a:pt x="239190" y="228981"/>
                      <a:pt x="235856" y="235554"/>
                    </a:cubicBezTo>
                    <a:cubicBezTo>
                      <a:pt x="233189" y="240888"/>
                      <a:pt x="228617" y="245079"/>
                      <a:pt x="223569" y="248222"/>
                    </a:cubicBezTo>
                    <a:cubicBezTo>
                      <a:pt x="209948" y="256890"/>
                      <a:pt x="193184" y="258890"/>
                      <a:pt x="177087" y="259176"/>
                    </a:cubicBezTo>
                    <a:cubicBezTo>
                      <a:pt x="160990" y="259366"/>
                      <a:pt x="144702" y="258033"/>
                      <a:pt x="128795" y="260604"/>
                    </a:cubicBezTo>
                    <a:cubicBezTo>
                      <a:pt x="122128" y="261652"/>
                      <a:pt x="112317" y="266986"/>
                      <a:pt x="105745" y="265843"/>
                    </a:cubicBezTo>
                    <a:cubicBezTo>
                      <a:pt x="100316" y="264891"/>
                      <a:pt x="94029" y="257937"/>
                      <a:pt x="89171" y="255175"/>
                    </a:cubicBezTo>
                    <a:cubicBezTo>
                      <a:pt x="75360" y="247269"/>
                      <a:pt x="60120" y="242031"/>
                      <a:pt x="46975" y="232887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14" name="Google Shape;614;p15"/>
              <p:cNvGrpSpPr/>
              <p:nvPr/>
            </p:nvGrpSpPr>
            <p:grpSpPr>
              <a:xfrm>
                <a:off x="3406147" y="4066324"/>
                <a:ext cx="844162" cy="634411"/>
                <a:chOff x="6587553" y="4029669"/>
                <a:chExt cx="239431" cy="179939"/>
              </a:xfrm>
            </p:grpSpPr>
            <p:sp>
              <p:nvSpPr>
                <p:cNvPr id="615" name="Google Shape;615;p15"/>
                <p:cNvSpPr/>
                <p:nvPr/>
              </p:nvSpPr>
              <p:spPr>
                <a:xfrm>
                  <a:off x="6587599" y="4029669"/>
                  <a:ext cx="239385" cy="179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385" h="179939" extrusionOk="0">
                      <a:moveTo>
                        <a:pt x="164863" y="178285"/>
                      </a:moveTo>
                      <a:cubicBezTo>
                        <a:pt x="164863" y="178285"/>
                        <a:pt x="45324" y="200097"/>
                        <a:pt x="9796" y="85321"/>
                      </a:cubicBezTo>
                      <a:cubicBezTo>
                        <a:pt x="-25733" y="-29550"/>
                        <a:pt x="44467" y="-11929"/>
                        <a:pt x="75804" y="42077"/>
                      </a:cubicBezTo>
                      <a:cubicBezTo>
                        <a:pt x="107046" y="96084"/>
                        <a:pt x="135811" y="89226"/>
                        <a:pt x="183341" y="70367"/>
                      </a:cubicBezTo>
                      <a:cubicBezTo>
                        <a:pt x="230871" y="51507"/>
                        <a:pt x="289164" y="146186"/>
                        <a:pt x="164958" y="17838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616" name="Google Shape;616;p15"/>
                <p:cNvGrpSpPr/>
                <p:nvPr/>
              </p:nvGrpSpPr>
              <p:grpSpPr>
                <a:xfrm>
                  <a:off x="6587553" y="4029704"/>
                  <a:ext cx="239368" cy="168426"/>
                  <a:chOff x="6587553" y="4029704"/>
                  <a:chExt cx="239368" cy="168426"/>
                </a:xfrm>
              </p:grpSpPr>
              <p:sp>
                <p:nvSpPr>
                  <p:cNvPr id="617" name="Google Shape;617;p15"/>
                  <p:cNvSpPr/>
                  <p:nvPr/>
                </p:nvSpPr>
                <p:spPr>
                  <a:xfrm>
                    <a:off x="6587553" y="4029704"/>
                    <a:ext cx="239368" cy="1338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9368" h="133863" extrusionOk="0">
                        <a:moveTo>
                          <a:pt x="234537" y="133768"/>
                        </a:moveTo>
                        <a:cubicBezTo>
                          <a:pt x="230346" y="107575"/>
                          <a:pt x="203295" y="87667"/>
                          <a:pt x="179006" y="97288"/>
                        </a:cubicBezTo>
                        <a:cubicBezTo>
                          <a:pt x="131476" y="116147"/>
                          <a:pt x="102711" y="123005"/>
                          <a:pt x="71469" y="68998"/>
                        </a:cubicBezTo>
                        <a:cubicBezTo>
                          <a:pt x="50800" y="33280"/>
                          <a:pt x="12890" y="13468"/>
                          <a:pt x="127" y="37566"/>
                        </a:cubicBezTo>
                        <a:cubicBezTo>
                          <a:pt x="-2921" y="-22442"/>
                          <a:pt x="49847" y="-2725"/>
                          <a:pt x="75755" y="42043"/>
                        </a:cubicBezTo>
                        <a:cubicBezTo>
                          <a:pt x="106997" y="96049"/>
                          <a:pt x="135762" y="89191"/>
                          <a:pt x="183292" y="70332"/>
                        </a:cubicBezTo>
                        <a:cubicBezTo>
                          <a:pt x="215582" y="57568"/>
                          <a:pt x="252825" y="97097"/>
                          <a:pt x="234537" y="133864"/>
                        </a:cubicBezTo>
                        <a:close/>
                      </a:path>
                    </a:pathLst>
                  </a:custGeom>
                  <a:solidFill>
                    <a:srgbClr val="282B35">
                      <a:alpha val="400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8" name="Google Shape;618;p15"/>
                  <p:cNvSpPr/>
                  <p:nvPr/>
                </p:nvSpPr>
                <p:spPr>
                  <a:xfrm>
                    <a:off x="6604026" y="4079733"/>
                    <a:ext cx="152531" cy="1183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531" h="118397" extrusionOk="0">
                        <a:moveTo>
                          <a:pt x="131" y="14969"/>
                        </a:moveTo>
                        <a:cubicBezTo>
                          <a:pt x="226" y="10682"/>
                          <a:pt x="1370" y="6110"/>
                          <a:pt x="4608" y="3253"/>
                        </a:cubicBezTo>
                        <a:cubicBezTo>
                          <a:pt x="7180" y="967"/>
                          <a:pt x="10609" y="205"/>
                          <a:pt x="14038" y="14"/>
                        </a:cubicBezTo>
                        <a:cubicBezTo>
                          <a:pt x="25182" y="-367"/>
                          <a:pt x="36041" y="6872"/>
                          <a:pt x="40517" y="17064"/>
                        </a:cubicBezTo>
                        <a:cubicBezTo>
                          <a:pt x="42994" y="22684"/>
                          <a:pt x="43756" y="28875"/>
                          <a:pt x="46232" y="34495"/>
                        </a:cubicBezTo>
                        <a:cubicBezTo>
                          <a:pt x="48137" y="38781"/>
                          <a:pt x="50899" y="42591"/>
                          <a:pt x="54043" y="46020"/>
                        </a:cubicBezTo>
                        <a:cubicBezTo>
                          <a:pt x="65568" y="58879"/>
                          <a:pt x="81570" y="67547"/>
                          <a:pt x="98620" y="70118"/>
                        </a:cubicBezTo>
                        <a:cubicBezTo>
                          <a:pt x="111288" y="72119"/>
                          <a:pt x="124337" y="70785"/>
                          <a:pt x="136910" y="73357"/>
                        </a:cubicBezTo>
                        <a:cubicBezTo>
                          <a:pt x="142244" y="74500"/>
                          <a:pt x="147864" y="76595"/>
                          <a:pt x="150531" y="81358"/>
                        </a:cubicBezTo>
                        <a:cubicBezTo>
                          <a:pt x="152150" y="84215"/>
                          <a:pt x="152436" y="87644"/>
                          <a:pt x="152531" y="90883"/>
                        </a:cubicBezTo>
                        <a:cubicBezTo>
                          <a:pt x="152531" y="95169"/>
                          <a:pt x="152341" y="99551"/>
                          <a:pt x="150722" y="103456"/>
                        </a:cubicBezTo>
                        <a:cubicBezTo>
                          <a:pt x="148150" y="109457"/>
                          <a:pt x="142625" y="113838"/>
                          <a:pt x="136434" y="116029"/>
                        </a:cubicBezTo>
                        <a:cubicBezTo>
                          <a:pt x="130243" y="118220"/>
                          <a:pt x="123671" y="118601"/>
                          <a:pt x="117098" y="118315"/>
                        </a:cubicBezTo>
                        <a:cubicBezTo>
                          <a:pt x="111669" y="118124"/>
                          <a:pt x="106240" y="117553"/>
                          <a:pt x="101001" y="116219"/>
                        </a:cubicBezTo>
                        <a:cubicBezTo>
                          <a:pt x="94715" y="114600"/>
                          <a:pt x="88714" y="111838"/>
                          <a:pt x="82808" y="109076"/>
                        </a:cubicBezTo>
                        <a:cubicBezTo>
                          <a:pt x="77474" y="106599"/>
                          <a:pt x="72140" y="104123"/>
                          <a:pt x="66806" y="101646"/>
                        </a:cubicBezTo>
                        <a:cubicBezTo>
                          <a:pt x="56043" y="96598"/>
                          <a:pt x="45280" y="91645"/>
                          <a:pt x="35564" y="84787"/>
                        </a:cubicBezTo>
                        <a:cubicBezTo>
                          <a:pt x="31564" y="82024"/>
                          <a:pt x="27754" y="78881"/>
                          <a:pt x="25087" y="74881"/>
                        </a:cubicBezTo>
                        <a:cubicBezTo>
                          <a:pt x="22706" y="71357"/>
                          <a:pt x="21277" y="67356"/>
                          <a:pt x="19372" y="63546"/>
                        </a:cubicBezTo>
                        <a:cubicBezTo>
                          <a:pt x="14990" y="54878"/>
                          <a:pt x="8323" y="47544"/>
                          <a:pt x="3751" y="39067"/>
                        </a:cubicBezTo>
                        <a:cubicBezTo>
                          <a:pt x="-345" y="31352"/>
                          <a:pt x="-154" y="23446"/>
                          <a:pt x="131" y="1477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00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9" name="Google Shape;619;p15"/>
                  <p:cNvSpPr/>
                  <p:nvPr/>
                </p:nvSpPr>
                <p:spPr>
                  <a:xfrm>
                    <a:off x="6767967" y="4141919"/>
                    <a:ext cx="37000" cy="32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000" h="32750" extrusionOk="0">
                        <a:moveTo>
                          <a:pt x="22023" y="27"/>
                        </a:moveTo>
                        <a:cubicBezTo>
                          <a:pt x="24595" y="122"/>
                          <a:pt x="27262" y="503"/>
                          <a:pt x="29453" y="1932"/>
                        </a:cubicBezTo>
                        <a:cubicBezTo>
                          <a:pt x="31358" y="3170"/>
                          <a:pt x="32691" y="5075"/>
                          <a:pt x="33739" y="7076"/>
                        </a:cubicBezTo>
                        <a:cubicBezTo>
                          <a:pt x="36310" y="11552"/>
                          <a:pt x="38025" y="16886"/>
                          <a:pt x="36310" y="21744"/>
                        </a:cubicBezTo>
                        <a:cubicBezTo>
                          <a:pt x="34977" y="25459"/>
                          <a:pt x="31834" y="28316"/>
                          <a:pt x="28309" y="29936"/>
                        </a:cubicBezTo>
                        <a:cubicBezTo>
                          <a:pt x="24785" y="31555"/>
                          <a:pt x="20785" y="32222"/>
                          <a:pt x="16975" y="32603"/>
                        </a:cubicBezTo>
                        <a:cubicBezTo>
                          <a:pt x="15260" y="32793"/>
                          <a:pt x="13450" y="32888"/>
                          <a:pt x="11831" y="32317"/>
                        </a:cubicBezTo>
                        <a:cubicBezTo>
                          <a:pt x="10593" y="31841"/>
                          <a:pt x="9545" y="31079"/>
                          <a:pt x="8593" y="30126"/>
                        </a:cubicBezTo>
                        <a:cubicBezTo>
                          <a:pt x="3640" y="25649"/>
                          <a:pt x="-1980" y="15934"/>
                          <a:pt x="687" y="8980"/>
                        </a:cubicBezTo>
                        <a:cubicBezTo>
                          <a:pt x="3545" y="1646"/>
                          <a:pt x="15356" y="-259"/>
                          <a:pt x="22118" y="27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00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620" name="Google Shape;620;p15"/>
              <p:cNvGrpSpPr/>
              <p:nvPr/>
            </p:nvGrpSpPr>
            <p:grpSpPr>
              <a:xfrm>
                <a:off x="3551607" y="3823799"/>
                <a:ext cx="440610" cy="223921"/>
                <a:chOff x="6628810" y="3960881"/>
                <a:chExt cx="124971" cy="63511"/>
              </a:xfrm>
            </p:grpSpPr>
            <p:sp>
              <p:nvSpPr>
                <p:cNvPr id="621" name="Google Shape;621;p15"/>
                <p:cNvSpPr/>
                <p:nvPr/>
              </p:nvSpPr>
              <p:spPr>
                <a:xfrm>
                  <a:off x="6628810" y="3967018"/>
                  <a:ext cx="86486" cy="57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86" h="57374" extrusionOk="0">
                      <a:moveTo>
                        <a:pt x="8685" y="19671"/>
                      </a:moveTo>
                      <a:cubicBezTo>
                        <a:pt x="3446" y="25386"/>
                        <a:pt x="-1030" y="32815"/>
                        <a:pt x="208" y="40530"/>
                      </a:cubicBezTo>
                      <a:cubicBezTo>
                        <a:pt x="1446" y="47960"/>
                        <a:pt x="8019" y="53675"/>
                        <a:pt x="15162" y="55961"/>
                      </a:cubicBezTo>
                      <a:cubicBezTo>
                        <a:pt x="22401" y="58152"/>
                        <a:pt x="30117" y="57485"/>
                        <a:pt x="37546" y="56056"/>
                      </a:cubicBezTo>
                      <a:cubicBezTo>
                        <a:pt x="46214" y="54437"/>
                        <a:pt x="54691" y="52056"/>
                        <a:pt x="62883" y="48912"/>
                      </a:cubicBezTo>
                      <a:cubicBezTo>
                        <a:pt x="69169" y="46436"/>
                        <a:pt x="75360" y="43483"/>
                        <a:pt x="80123" y="38721"/>
                      </a:cubicBezTo>
                      <a:cubicBezTo>
                        <a:pt x="84600" y="34244"/>
                        <a:pt x="87552" y="27672"/>
                        <a:pt x="86124" y="21576"/>
                      </a:cubicBezTo>
                      <a:cubicBezTo>
                        <a:pt x="85457" y="18909"/>
                        <a:pt x="84123" y="16432"/>
                        <a:pt x="82409" y="14241"/>
                      </a:cubicBezTo>
                      <a:cubicBezTo>
                        <a:pt x="77265" y="7764"/>
                        <a:pt x="69550" y="3669"/>
                        <a:pt x="61549" y="1764"/>
                      </a:cubicBezTo>
                      <a:cubicBezTo>
                        <a:pt x="51357" y="-713"/>
                        <a:pt x="41546" y="-903"/>
                        <a:pt x="32021" y="3288"/>
                      </a:cubicBezTo>
                      <a:cubicBezTo>
                        <a:pt x="23163" y="7288"/>
                        <a:pt x="15258" y="12527"/>
                        <a:pt x="8590" y="19671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2" name="Google Shape;622;p15"/>
                <p:cNvSpPr/>
                <p:nvPr/>
              </p:nvSpPr>
              <p:spPr>
                <a:xfrm>
                  <a:off x="6725384" y="3960881"/>
                  <a:ext cx="28397" cy="25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97" h="25939" extrusionOk="0">
                      <a:moveTo>
                        <a:pt x="5551" y="3138"/>
                      </a:moveTo>
                      <a:cubicBezTo>
                        <a:pt x="2598" y="6186"/>
                        <a:pt x="598" y="10186"/>
                        <a:pt x="122" y="14377"/>
                      </a:cubicBezTo>
                      <a:cubicBezTo>
                        <a:pt x="-164" y="16473"/>
                        <a:pt x="26" y="18663"/>
                        <a:pt x="979" y="20568"/>
                      </a:cubicBezTo>
                      <a:cubicBezTo>
                        <a:pt x="2789" y="23997"/>
                        <a:pt x="7075" y="25331"/>
                        <a:pt x="10980" y="25712"/>
                      </a:cubicBezTo>
                      <a:cubicBezTo>
                        <a:pt x="13362" y="25998"/>
                        <a:pt x="15838" y="25998"/>
                        <a:pt x="18315" y="25807"/>
                      </a:cubicBezTo>
                      <a:cubicBezTo>
                        <a:pt x="20315" y="25712"/>
                        <a:pt x="22315" y="25331"/>
                        <a:pt x="23934" y="24378"/>
                      </a:cubicBezTo>
                      <a:cubicBezTo>
                        <a:pt x="27173" y="22473"/>
                        <a:pt x="28792" y="18378"/>
                        <a:pt x="28316" y="14663"/>
                      </a:cubicBezTo>
                      <a:cubicBezTo>
                        <a:pt x="27935" y="10948"/>
                        <a:pt x="25839" y="7519"/>
                        <a:pt x="23363" y="4662"/>
                      </a:cubicBezTo>
                      <a:cubicBezTo>
                        <a:pt x="22410" y="3614"/>
                        <a:pt x="21363" y="2566"/>
                        <a:pt x="20124" y="1804"/>
                      </a:cubicBezTo>
                      <a:cubicBezTo>
                        <a:pt x="15648" y="-863"/>
                        <a:pt x="9171" y="-672"/>
                        <a:pt x="5456" y="3042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23" name="Google Shape;623;p15"/>
            <p:cNvGrpSpPr/>
            <p:nvPr/>
          </p:nvGrpSpPr>
          <p:grpSpPr>
            <a:xfrm>
              <a:off x="4644148" y="4651447"/>
              <a:ext cx="435303" cy="451362"/>
              <a:chOff x="5315204" y="3531367"/>
              <a:chExt cx="1125688" cy="1167216"/>
            </a:xfrm>
          </p:grpSpPr>
          <p:sp>
            <p:nvSpPr>
              <p:cNvPr id="624" name="Google Shape;624;p15"/>
              <p:cNvSpPr/>
              <p:nvPr/>
            </p:nvSpPr>
            <p:spPr>
              <a:xfrm>
                <a:off x="5315204" y="3531367"/>
                <a:ext cx="1125688" cy="1167216"/>
              </a:xfrm>
              <a:custGeom>
                <a:avLst/>
                <a:gdLst/>
                <a:ahLst/>
                <a:cxnLst/>
                <a:rect l="l" t="t" r="r" b="b"/>
                <a:pathLst>
                  <a:path w="319344" h="331125" extrusionOk="0">
                    <a:moveTo>
                      <a:pt x="312954" y="150756"/>
                    </a:moveTo>
                    <a:cubicBezTo>
                      <a:pt x="302572" y="118561"/>
                      <a:pt x="282951" y="90082"/>
                      <a:pt x="261138" y="64269"/>
                    </a:cubicBezTo>
                    <a:cubicBezTo>
                      <a:pt x="240660" y="39980"/>
                      <a:pt x="216847" y="16930"/>
                      <a:pt x="186939" y="6262"/>
                    </a:cubicBezTo>
                    <a:cubicBezTo>
                      <a:pt x="145124" y="-8597"/>
                      <a:pt x="96451" y="4071"/>
                      <a:pt x="62733" y="32836"/>
                    </a:cubicBezTo>
                    <a:cubicBezTo>
                      <a:pt x="29014" y="61602"/>
                      <a:pt x="9202" y="104464"/>
                      <a:pt x="2344" y="148279"/>
                    </a:cubicBezTo>
                    <a:cubicBezTo>
                      <a:pt x="-7848" y="213335"/>
                      <a:pt x="15012" y="289345"/>
                      <a:pt x="74448" y="317634"/>
                    </a:cubicBezTo>
                    <a:cubicBezTo>
                      <a:pt x="100642" y="330112"/>
                      <a:pt x="130646" y="331921"/>
                      <a:pt x="159602" y="330874"/>
                    </a:cubicBezTo>
                    <a:cubicBezTo>
                      <a:pt x="182938" y="330016"/>
                      <a:pt x="206655" y="327254"/>
                      <a:pt x="227896" y="317634"/>
                    </a:cubicBezTo>
                    <a:cubicBezTo>
                      <a:pt x="294000" y="287630"/>
                      <a:pt x="335910" y="221527"/>
                      <a:pt x="313050" y="15085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5" name="Google Shape;625;p15"/>
              <p:cNvSpPr/>
              <p:nvPr/>
            </p:nvSpPr>
            <p:spPr>
              <a:xfrm>
                <a:off x="5386794" y="3609559"/>
                <a:ext cx="974613" cy="1010402"/>
              </a:xfrm>
              <a:custGeom>
                <a:avLst/>
                <a:gdLst/>
                <a:ahLst/>
                <a:cxnLst/>
                <a:rect l="l" t="t" r="r" b="b"/>
                <a:pathLst>
                  <a:path w="276486" h="286639" extrusionOk="0">
                    <a:moveTo>
                      <a:pt x="271028" y="130482"/>
                    </a:moveTo>
                    <a:cubicBezTo>
                      <a:pt x="261979" y="102669"/>
                      <a:pt x="245120" y="78000"/>
                      <a:pt x="226165" y="55616"/>
                    </a:cubicBezTo>
                    <a:cubicBezTo>
                      <a:pt x="208449" y="34566"/>
                      <a:pt x="187875" y="14658"/>
                      <a:pt x="161871" y="5419"/>
                    </a:cubicBezTo>
                    <a:cubicBezTo>
                      <a:pt x="125677" y="-7440"/>
                      <a:pt x="83576" y="3514"/>
                      <a:pt x="54334" y="28470"/>
                    </a:cubicBezTo>
                    <a:cubicBezTo>
                      <a:pt x="25093" y="53425"/>
                      <a:pt x="8043" y="90477"/>
                      <a:pt x="2042" y="128387"/>
                    </a:cubicBezTo>
                    <a:cubicBezTo>
                      <a:pt x="-6816" y="184680"/>
                      <a:pt x="12996" y="250497"/>
                      <a:pt x="64431" y="274977"/>
                    </a:cubicBezTo>
                    <a:cubicBezTo>
                      <a:pt x="87100" y="285740"/>
                      <a:pt x="113008" y="287359"/>
                      <a:pt x="138154" y="286407"/>
                    </a:cubicBezTo>
                    <a:cubicBezTo>
                      <a:pt x="158347" y="285645"/>
                      <a:pt x="178826" y="283263"/>
                      <a:pt x="197304" y="274881"/>
                    </a:cubicBezTo>
                    <a:cubicBezTo>
                      <a:pt x="254550" y="248878"/>
                      <a:pt x="290840" y="191728"/>
                      <a:pt x="271028" y="130482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26" name="Google Shape;626;p15"/>
              <p:cNvGrpSpPr/>
              <p:nvPr/>
            </p:nvGrpSpPr>
            <p:grpSpPr>
              <a:xfrm>
                <a:off x="5461831" y="3978101"/>
                <a:ext cx="796769" cy="586035"/>
                <a:chOff x="7170610" y="4004646"/>
                <a:chExt cx="225989" cy="166218"/>
              </a:xfrm>
            </p:grpSpPr>
            <p:sp>
              <p:nvSpPr>
                <p:cNvPr id="627" name="Google Shape;627;p15"/>
                <p:cNvSpPr/>
                <p:nvPr/>
              </p:nvSpPr>
              <p:spPr>
                <a:xfrm>
                  <a:off x="7170699" y="4004646"/>
                  <a:ext cx="225900" cy="165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900" h="165879" extrusionOk="0">
                      <a:moveTo>
                        <a:pt x="31057" y="51479"/>
                      </a:moveTo>
                      <a:cubicBezTo>
                        <a:pt x="31057" y="51479"/>
                        <a:pt x="-471" y="49098"/>
                        <a:pt x="5" y="81769"/>
                      </a:cubicBezTo>
                      <a:cubicBezTo>
                        <a:pt x="386" y="114440"/>
                        <a:pt x="43440" y="75768"/>
                        <a:pt x="59822" y="122060"/>
                      </a:cubicBezTo>
                      <a:cubicBezTo>
                        <a:pt x="76205" y="168256"/>
                        <a:pt x="116782" y="175495"/>
                        <a:pt x="168598" y="155111"/>
                      </a:cubicBezTo>
                      <a:cubicBezTo>
                        <a:pt x="220414" y="134823"/>
                        <a:pt x="241941" y="55480"/>
                        <a:pt x="212794" y="24047"/>
                      </a:cubicBezTo>
                      <a:cubicBezTo>
                        <a:pt x="183743" y="-7480"/>
                        <a:pt x="147834" y="-7861"/>
                        <a:pt x="128688" y="22047"/>
                      </a:cubicBezTo>
                      <a:cubicBezTo>
                        <a:pt x="109543" y="51956"/>
                        <a:pt x="86493" y="71863"/>
                        <a:pt x="31057" y="5157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8" name="Google Shape;628;p15"/>
                <p:cNvSpPr/>
                <p:nvPr/>
              </p:nvSpPr>
              <p:spPr>
                <a:xfrm>
                  <a:off x="7170610" y="4057935"/>
                  <a:ext cx="225815" cy="112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815" h="112929" extrusionOk="0">
                      <a:moveTo>
                        <a:pt x="168592" y="102203"/>
                      </a:moveTo>
                      <a:cubicBezTo>
                        <a:pt x="116776" y="122492"/>
                        <a:pt x="76105" y="115348"/>
                        <a:pt x="59817" y="69151"/>
                      </a:cubicBezTo>
                      <a:cubicBezTo>
                        <a:pt x="43434" y="22955"/>
                        <a:pt x="381" y="61532"/>
                        <a:pt x="0" y="28861"/>
                      </a:cubicBezTo>
                      <a:cubicBezTo>
                        <a:pt x="0" y="23908"/>
                        <a:pt x="571" y="19812"/>
                        <a:pt x="1714" y="16383"/>
                      </a:cubicBezTo>
                      <a:cubicBezTo>
                        <a:pt x="10096" y="32385"/>
                        <a:pt x="45339" y="7049"/>
                        <a:pt x="59722" y="47816"/>
                      </a:cubicBezTo>
                      <a:cubicBezTo>
                        <a:pt x="76009" y="94012"/>
                        <a:pt x="116681" y="101251"/>
                        <a:pt x="168497" y="80867"/>
                      </a:cubicBezTo>
                      <a:cubicBezTo>
                        <a:pt x="200787" y="68199"/>
                        <a:pt x="221361" y="32671"/>
                        <a:pt x="225171" y="0"/>
                      </a:cubicBezTo>
                      <a:cubicBezTo>
                        <a:pt x="229933" y="36767"/>
                        <a:pt x="208026" y="86582"/>
                        <a:pt x="168497" y="102108"/>
                      </a:cubicBezTo>
                      <a:close/>
                    </a:path>
                  </a:pathLst>
                </a:custGeom>
                <a:solidFill>
                  <a:srgbClr val="282B35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9" name="Google Shape;629;p15"/>
                <p:cNvSpPr/>
                <p:nvPr/>
              </p:nvSpPr>
              <p:spPr>
                <a:xfrm>
                  <a:off x="7220818" y="4026577"/>
                  <a:ext cx="159651" cy="107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651" h="107917" extrusionOk="0">
                      <a:moveTo>
                        <a:pt x="36564" y="51266"/>
                      </a:moveTo>
                      <a:cubicBezTo>
                        <a:pt x="50566" y="52314"/>
                        <a:pt x="64853" y="47456"/>
                        <a:pt x="75331" y="38217"/>
                      </a:cubicBezTo>
                      <a:cubicBezTo>
                        <a:pt x="85237" y="29454"/>
                        <a:pt x="91714" y="16976"/>
                        <a:pt x="102858" y="9832"/>
                      </a:cubicBezTo>
                      <a:cubicBezTo>
                        <a:pt x="107526" y="6784"/>
                        <a:pt x="112764" y="4879"/>
                        <a:pt x="118098" y="3069"/>
                      </a:cubicBezTo>
                      <a:cubicBezTo>
                        <a:pt x="122575" y="1545"/>
                        <a:pt x="127052" y="212"/>
                        <a:pt x="131719" y="22"/>
                      </a:cubicBezTo>
                      <a:cubicBezTo>
                        <a:pt x="138768" y="-264"/>
                        <a:pt x="145816" y="2307"/>
                        <a:pt x="150960" y="7070"/>
                      </a:cubicBezTo>
                      <a:cubicBezTo>
                        <a:pt x="156103" y="11832"/>
                        <a:pt x="159342" y="18595"/>
                        <a:pt x="159627" y="25644"/>
                      </a:cubicBezTo>
                      <a:cubicBezTo>
                        <a:pt x="159913" y="32311"/>
                        <a:pt x="157627" y="38788"/>
                        <a:pt x="156008" y="45170"/>
                      </a:cubicBezTo>
                      <a:cubicBezTo>
                        <a:pt x="154484" y="51171"/>
                        <a:pt x="153341" y="57267"/>
                        <a:pt x="151055" y="62982"/>
                      </a:cubicBezTo>
                      <a:cubicBezTo>
                        <a:pt x="144102" y="80508"/>
                        <a:pt x="127433" y="92128"/>
                        <a:pt x="110478" y="100224"/>
                      </a:cubicBezTo>
                      <a:cubicBezTo>
                        <a:pt x="102572" y="104035"/>
                        <a:pt x="94191" y="107368"/>
                        <a:pt x="85427" y="107844"/>
                      </a:cubicBezTo>
                      <a:cubicBezTo>
                        <a:pt x="69140" y="108797"/>
                        <a:pt x="54090" y="100224"/>
                        <a:pt x="40184" y="91652"/>
                      </a:cubicBezTo>
                      <a:cubicBezTo>
                        <a:pt x="33993" y="87842"/>
                        <a:pt x="27801" y="83937"/>
                        <a:pt x="22372" y="78984"/>
                      </a:cubicBezTo>
                      <a:cubicBezTo>
                        <a:pt x="17514" y="74507"/>
                        <a:pt x="13133" y="69554"/>
                        <a:pt x="7989" y="65172"/>
                      </a:cubicBezTo>
                      <a:cubicBezTo>
                        <a:pt x="4941" y="62601"/>
                        <a:pt x="-2012" y="57648"/>
                        <a:pt x="560" y="52980"/>
                      </a:cubicBezTo>
                      <a:cubicBezTo>
                        <a:pt x="5799" y="43360"/>
                        <a:pt x="28563" y="50504"/>
                        <a:pt x="36564" y="51076"/>
                      </a:cubicBez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30" name="Google Shape;630;p15"/>
              <p:cNvGrpSpPr/>
              <p:nvPr/>
            </p:nvGrpSpPr>
            <p:grpSpPr>
              <a:xfrm>
                <a:off x="5374500" y="3612024"/>
                <a:ext cx="993090" cy="1016993"/>
                <a:chOff x="5374500" y="3612024"/>
                <a:chExt cx="993090" cy="1016993"/>
              </a:xfrm>
            </p:grpSpPr>
            <p:sp>
              <p:nvSpPr>
                <p:cNvPr id="631" name="Google Shape;631;p15"/>
                <p:cNvSpPr/>
                <p:nvPr/>
              </p:nvSpPr>
              <p:spPr>
                <a:xfrm>
                  <a:off x="5536960" y="3771135"/>
                  <a:ext cx="85802" cy="927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41" h="26320" extrusionOk="0">
                      <a:moveTo>
                        <a:pt x="21839" y="19313"/>
                      </a:moveTo>
                      <a:cubicBezTo>
                        <a:pt x="17743" y="25695"/>
                        <a:pt x="10123" y="28171"/>
                        <a:pt x="4789" y="24838"/>
                      </a:cubicBezTo>
                      <a:cubicBezTo>
                        <a:pt x="-545" y="21409"/>
                        <a:pt x="-1593" y="13503"/>
                        <a:pt x="2503" y="7026"/>
                      </a:cubicBezTo>
                      <a:cubicBezTo>
                        <a:pt x="6599" y="549"/>
                        <a:pt x="14219" y="-1832"/>
                        <a:pt x="19553" y="1501"/>
                      </a:cubicBezTo>
                      <a:cubicBezTo>
                        <a:pt x="24887" y="4930"/>
                        <a:pt x="25934" y="12836"/>
                        <a:pt x="21839" y="19313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2" name="Google Shape;632;p15"/>
                <p:cNvSpPr/>
                <p:nvPr/>
              </p:nvSpPr>
              <p:spPr>
                <a:xfrm>
                  <a:off x="5750040" y="3673678"/>
                  <a:ext cx="58268" cy="66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30" h="18853" extrusionOk="0">
                      <a:moveTo>
                        <a:pt x="15695" y="6474"/>
                      </a:moveTo>
                      <a:cubicBezTo>
                        <a:pt x="17695" y="11427"/>
                        <a:pt x="15981" y="16761"/>
                        <a:pt x="11885" y="18380"/>
                      </a:cubicBezTo>
                      <a:cubicBezTo>
                        <a:pt x="7789" y="20000"/>
                        <a:pt x="2836" y="17333"/>
                        <a:pt x="836" y="12379"/>
                      </a:cubicBezTo>
                      <a:cubicBezTo>
                        <a:pt x="-1164" y="7426"/>
                        <a:pt x="550" y="2092"/>
                        <a:pt x="4646" y="473"/>
                      </a:cubicBezTo>
                      <a:cubicBezTo>
                        <a:pt x="8742" y="-1146"/>
                        <a:pt x="13695" y="1521"/>
                        <a:pt x="15695" y="6474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3" name="Google Shape;633;p15"/>
                <p:cNvSpPr/>
                <p:nvPr/>
              </p:nvSpPr>
              <p:spPr>
                <a:xfrm>
                  <a:off x="5856833" y="3789201"/>
                  <a:ext cx="58268" cy="66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30" h="18853" extrusionOk="0">
                      <a:moveTo>
                        <a:pt x="15695" y="6474"/>
                      </a:moveTo>
                      <a:cubicBezTo>
                        <a:pt x="17695" y="11427"/>
                        <a:pt x="15981" y="16761"/>
                        <a:pt x="11885" y="18380"/>
                      </a:cubicBezTo>
                      <a:cubicBezTo>
                        <a:pt x="7789" y="20000"/>
                        <a:pt x="2836" y="17333"/>
                        <a:pt x="836" y="12379"/>
                      </a:cubicBezTo>
                      <a:cubicBezTo>
                        <a:pt x="-1164" y="7426"/>
                        <a:pt x="550" y="2092"/>
                        <a:pt x="4646" y="473"/>
                      </a:cubicBezTo>
                      <a:cubicBezTo>
                        <a:pt x="8742" y="-1146"/>
                        <a:pt x="13695" y="1521"/>
                        <a:pt x="15695" y="6474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4" name="Google Shape;634;p15"/>
                <p:cNvSpPr/>
                <p:nvPr/>
              </p:nvSpPr>
              <p:spPr>
                <a:xfrm>
                  <a:off x="5558460" y="3630855"/>
                  <a:ext cx="136157" cy="1527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26" h="43334" extrusionOk="0">
                      <a:moveTo>
                        <a:pt x="36030" y="29668"/>
                      </a:moveTo>
                      <a:cubicBezTo>
                        <a:pt x="30696" y="40813"/>
                        <a:pt x="18884" y="46242"/>
                        <a:pt x="9645" y="41765"/>
                      </a:cubicBezTo>
                      <a:cubicBezTo>
                        <a:pt x="406" y="37288"/>
                        <a:pt x="-2737" y="24715"/>
                        <a:pt x="2597" y="13666"/>
                      </a:cubicBezTo>
                      <a:cubicBezTo>
                        <a:pt x="7931" y="2522"/>
                        <a:pt x="19742" y="-2907"/>
                        <a:pt x="28981" y="1570"/>
                      </a:cubicBezTo>
                      <a:cubicBezTo>
                        <a:pt x="38220" y="6046"/>
                        <a:pt x="41364" y="18619"/>
                        <a:pt x="36030" y="29668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5" name="Google Shape;635;p15"/>
                <p:cNvSpPr/>
                <p:nvPr/>
              </p:nvSpPr>
              <p:spPr>
                <a:xfrm>
                  <a:off x="5949319" y="3783013"/>
                  <a:ext cx="148991" cy="175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67" h="49794" extrusionOk="0">
                      <a:moveTo>
                        <a:pt x="41374" y="19849"/>
                      </a:moveTo>
                      <a:cubicBezTo>
                        <a:pt x="44708" y="33279"/>
                        <a:pt x="38422" y="46519"/>
                        <a:pt x="27277" y="49281"/>
                      </a:cubicBezTo>
                      <a:cubicBezTo>
                        <a:pt x="16133" y="52043"/>
                        <a:pt x="4322" y="43376"/>
                        <a:pt x="893" y="29945"/>
                      </a:cubicBezTo>
                      <a:cubicBezTo>
                        <a:pt x="-2441" y="16515"/>
                        <a:pt x="3846" y="3275"/>
                        <a:pt x="14990" y="513"/>
                      </a:cubicBezTo>
                      <a:cubicBezTo>
                        <a:pt x="26134" y="-2249"/>
                        <a:pt x="37945" y="6419"/>
                        <a:pt x="41374" y="19849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6" name="Google Shape;636;p15"/>
                <p:cNvSpPr/>
                <p:nvPr/>
              </p:nvSpPr>
              <p:spPr>
                <a:xfrm>
                  <a:off x="5812025" y="3612024"/>
                  <a:ext cx="96158" cy="113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79" h="32205" extrusionOk="0">
                      <a:moveTo>
                        <a:pt x="26689" y="12817"/>
                      </a:moveTo>
                      <a:cubicBezTo>
                        <a:pt x="28880" y="21484"/>
                        <a:pt x="24784" y="30057"/>
                        <a:pt x="17545" y="31867"/>
                      </a:cubicBezTo>
                      <a:cubicBezTo>
                        <a:pt x="10306" y="33677"/>
                        <a:pt x="2686" y="28057"/>
                        <a:pt x="590" y="19389"/>
                      </a:cubicBezTo>
                      <a:cubicBezTo>
                        <a:pt x="-1600" y="10721"/>
                        <a:pt x="2496" y="2149"/>
                        <a:pt x="9734" y="339"/>
                      </a:cubicBezTo>
                      <a:cubicBezTo>
                        <a:pt x="16973" y="-1471"/>
                        <a:pt x="24593" y="4149"/>
                        <a:pt x="26689" y="12817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7" name="Google Shape;637;p15"/>
                <p:cNvSpPr/>
                <p:nvPr/>
              </p:nvSpPr>
              <p:spPr>
                <a:xfrm>
                  <a:off x="6271554" y="4109377"/>
                  <a:ext cx="96035" cy="113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44" h="32205" extrusionOk="0">
                      <a:moveTo>
                        <a:pt x="26654" y="12817"/>
                      </a:moveTo>
                      <a:cubicBezTo>
                        <a:pt x="28845" y="21485"/>
                        <a:pt x="24749" y="30057"/>
                        <a:pt x="17510" y="31867"/>
                      </a:cubicBezTo>
                      <a:cubicBezTo>
                        <a:pt x="10271" y="33677"/>
                        <a:pt x="2651" y="28057"/>
                        <a:pt x="556" y="19389"/>
                      </a:cubicBezTo>
                      <a:cubicBezTo>
                        <a:pt x="-1540" y="10721"/>
                        <a:pt x="2461" y="2149"/>
                        <a:pt x="9700" y="339"/>
                      </a:cubicBezTo>
                      <a:cubicBezTo>
                        <a:pt x="16939" y="-1471"/>
                        <a:pt x="24559" y="4149"/>
                        <a:pt x="26654" y="12817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8" name="Google Shape;638;p15"/>
                <p:cNvSpPr/>
                <p:nvPr/>
              </p:nvSpPr>
              <p:spPr>
                <a:xfrm>
                  <a:off x="5697175" y="4035831"/>
                  <a:ext cx="96158" cy="113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79" h="32205" extrusionOk="0">
                      <a:moveTo>
                        <a:pt x="26689" y="12817"/>
                      </a:moveTo>
                      <a:cubicBezTo>
                        <a:pt x="28879" y="21485"/>
                        <a:pt x="24784" y="30057"/>
                        <a:pt x="17545" y="31867"/>
                      </a:cubicBezTo>
                      <a:cubicBezTo>
                        <a:pt x="10306" y="33677"/>
                        <a:pt x="2686" y="28057"/>
                        <a:pt x="590" y="19389"/>
                      </a:cubicBezTo>
                      <a:cubicBezTo>
                        <a:pt x="-1600" y="10721"/>
                        <a:pt x="2495" y="2149"/>
                        <a:pt x="9734" y="339"/>
                      </a:cubicBezTo>
                      <a:cubicBezTo>
                        <a:pt x="16973" y="-1471"/>
                        <a:pt x="24593" y="4149"/>
                        <a:pt x="26689" y="12817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9" name="Google Shape;639;p15"/>
                <p:cNvSpPr/>
                <p:nvPr/>
              </p:nvSpPr>
              <p:spPr>
                <a:xfrm>
                  <a:off x="6202373" y="4213819"/>
                  <a:ext cx="96035" cy="113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44" h="32205" extrusionOk="0">
                      <a:moveTo>
                        <a:pt x="26654" y="12817"/>
                      </a:moveTo>
                      <a:cubicBezTo>
                        <a:pt x="28845" y="21485"/>
                        <a:pt x="24749" y="30057"/>
                        <a:pt x="17510" y="31867"/>
                      </a:cubicBezTo>
                      <a:cubicBezTo>
                        <a:pt x="10271" y="33677"/>
                        <a:pt x="2651" y="28057"/>
                        <a:pt x="556" y="19389"/>
                      </a:cubicBezTo>
                      <a:cubicBezTo>
                        <a:pt x="-1540" y="10721"/>
                        <a:pt x="2461" y="2149"/>
                        <a:pt x="9700" y="339"/>
                      </a:cubicBezTo>
                      <a:cubicBezTo>
                        <a:pt x="16939" y="-1471"/>
                        <a:pt x="24559" y="4149"/>
                        <a:pt x="26654" y="12817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0" name="Google Shape;640;p15"/>
                <p:cNvSpPr/>
                <p:nvPr/>
              </p:nvSpPr>
              <p:spPr>
                <a:xfrm>
                  <a:off x="5885906" y="4092587"/>
                  <a:ext cx="96158" cy="113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79" h="32205" extrusionOk="0">
                      <a:moveTo>
                        <a:pt x="26689" y="12817"/>
                      </a:moveTo>
                      <a:cubicBezTo>
                        <a:pt x="28880" y="21485"/>
                        <a:pt x="24784" y="30057"/>
                        <a:pt x="17545" y="31867"/>
                      </a:cubicBezTo>
                      <a:cubicBezTo>
                        <a:pt x="10306" y="33677"/>
                        <a:pt x="2686" y="28057"/>
                        <a:pt x="590" y="19389"/>
                      </a:cubicBezTo>
                      <a:cubicBezTo>
                        <a:pt x="-1600" y="10721"/>
                        <a:pt x="2495" y="2149"/>
                        <a:pt x="9734" y="339"/>
                      </a:cubicBezTo>
                      <a:cubicBezTo>
                        <a:pt x="16973" y="-1471"/>
                        <a:pt x="24593" y="4149"/>
                        <a:pt x="26689" y="12817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1" name="Google Shape;641;p15"/>
                <p:cNvSpPr/>
                <p:nvPr/>
              </p:nvSpPr>
              <p:spPr>
                <a:xfrm>
                  <a:off x="5632764" y="4386282"/>
                  <a:ext cx="120872" cy="145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90" h="41338" extrusionOk="0">
                      <a:moveTo>
                        <a:pt x="34290" y="20669"/>
                      </a:moveTo>
                      <a:cubicBezTo>
                        <a:pt x="34290" y="32084"/>
                        <a:pt x="26614" y="41338"/>
                        <a:pt x="17145" y="41338"/>
                      </a:cubicBezTo>
                      <a:cubicBezTo>
                        <a:pt x="7676" y="41338"/>
                        <a:pt x="0" y="32084"/>
                        <a:pt x="0" y="20669"/>
                      </a:cubicBezTo>
                      <a:cubicBezTo>
                        <a:pt x="0" y="9254"/>
                        <a:pt x="7676" y="0"/>
                        <a:pt x="17145" y="0"/>
                      </a:cubicBezTo>
                      <a:cubicBezTo>
                        <a:pt x="26614" y="0"/>
                        <a:pt x="34290" y="9254"/>
                        <a:pt x="34290" y="20669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2" name="Google Shape;642;p15"/>
                <p:cNvSpPr/>
                <p:nvPr/>
              </p:nvSpPr>
              <p:spPr>
                <a:xfrm>
                  <a:off x="5479030" y="4020586"/>
                  <a:ext cx="100917" cy="109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29" h="31025" extrusionOk="0">
                      <a:moveTo>
                        <a:pt x="25697" y="22761"/>
                      </a:moveTo>
                      <a:cubicBezTo>
                        <a:pt x="20935" y="30286"/>
                        <a:pt x="11886" y="33239"/>
                        <a:pt x="5600" y="29238"/>
                      </a:cubicBezTo>
                      <a:cubicBezTo>
                        <a:pt x="-687" y="25238"/>
                        <a:pt x="-1830" y="15903"/>
                        <a:pt x="2933" y="8283"/>
                      </a:cubicBezTo>
                      <a:cubicBezTo>
                        <a:pt x="7695" y="663"/>
                        <a:pt x="16744" y="-2194"/>
                        <a:pt x="23030" y="1806"/>
                      </a:cubicBezTo>
                      <a:cubicBezTo>
                        <a:pt x="29317" y="5806"/>
                        <a:pt x="30460" y="15141"/>
                        <a:pt x="25697" y="22761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3" name="Google Shape;643;p15"/>
                <p:cNvSpPr/>
                <p:nvPr/>
              </p:nvSpPr>
              <p:spPr>
                <a:xfrm>
                  <a:off x="5602524" y="4101000"/>
                  <a:ext cx="63485" cy="752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10" h="21335" extrusionOk="0">
                      <a:moveTo>
                        <a:pt x="17625" y="8525"/>
                      </a:moveTo>
                      <a:cubicBezTo>
                        <a:pt x="19054" y="14240"/>
                        <a:pt x="16387" y="19860"/>
                        <a:pt x="11625" y="21098"/>
                      </a:cubicBezTo>
                      <a:cubicBezTo>
                        <a:pt x="6862" y="22336"/>
                        <a:pt x="1814" y="18621"/>
                        <a:pt x="385" y="12811"/>
                      </a:cubicBezTo>
                      <a:cubicBezTo>
                        <a:pt x="-1044" y="7096"/>
                        <a:pt x="1623" y="1476"/>
                        <a:pt x="6386" y="238"/>
                      </a:cubicBezTo>
                      <a:cubicBezTo>
                        <a:pt x="11148" y="-1000"/>
                        <a:pt x="16197" y="2715"/>
                        <a:pt x="17625" y="8525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4" name="Google Shape;644;p15"/>
                <p:cNvSpPr/>
                <p:nvPr/>
              </p:nvSpPr>
              <p:spPr>
                <a:xfrm>
                  <a:off x="5766194" y="3806822"/>
                  <a:ext cx="41077" cy="48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53" h="13714" extrusionOk="0">
                      <a:moveTo>
                        <a:pt x="11399" y="5476"/>
                      </a:moveTo>
                      <a:cubicBezTo>
                        <a:pt x="12351" y="9191"/>
                        <a:pt x="10542" y="12810"/>
                        <a:pt x="7494" y="13572"/>
                      </a:cubicBezTo>
                      <a:cubicBezTo>
                        <a:pt x="4446" y="14334"/>
                        <a:pt x="1112" y="11953"/>
                        <a:pt x="255" y="8238"/>
                      </a:cubicBezTo>
                      <a:cubicBezTo>
                        <a:pt x="-698" y="4523"/>
                        <a:pt x="1112" y="904"/>
                        <a:pt x="4160" y="142"/>
                      </a:cubicBezTo>
                      <a:cubicBezTo>
                        <a:pt x="7208" y="-620"/>
                        <a:pt x="10542" y="1761"/>
                        <a:pt x="11399" y="5476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5" name="Google Shape;645;p15"/>
                <p:cNvSpPr/>
                <p:nvPr/>
              </p:nvSpPr>
              <p:spPr>
                <a:xfrm>
                  <a:off x="6268920" y="4020406"/>
                  <a:ext cx="41077" cy="48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53" h="13714" extrusionOk="0">
                      <a:moveTo>
                        <a:pt x="11399" y="5476"/>
                      </a:moveTo>
                      <a:cubicBezTo>
                        <a:pt x="12351" y="9191"/>
                        <a:pt x="10542" y="12810"/>
                        <a:pt x="7494" y="13572"/>
                      </a:cubicBezTo>
                      <a:cubicBezTo>
                        <a:pt x="4446" y="14334"/>
                        <a:pt x="1112" y="11953"/>
                        <a:pt x="255" y="8238"/>
                      </a:cubicBezTo>
                      <a:cubicBezTo>
                        <a:pt x="-698" y="4523"/>
                        <a:pt x="1112" y="904"/>
                        <a:pt x="4160" y="142"/>
                      </a:cubicBezTo>
                      <a:cubicBezTo>
                        <a:pt x="7208" y="-620"/>
                        <a:pt x="10542" y="1761"/>
                        <a:pt x="11399" y="5476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6" name="Google Shape;646;p15"/>
                <p:cNvSpPr/>
                <p:nvPr/>
              </p:nvSpPr>
              <p:spPr>
                <a:xfrm>
                  <a:off x="5626823" y="3879402"/>
                  <a:ext cx="40749" cy="48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0" h="13786" extrusionOk="0">
                      <a:moveTo>
                        <a:pt x="11495" y="7560"/>
                      </a:moveTo>
                      <a:cubicBezTo>
                        <a:pt x="11019" y="11370"/>
                        <a:pt x="8066" y="14132"/>
                        <a:pt x="4923" y="13751"/>
                      </a:cubicBezTo>
                      <a:cubicBezTo>
                        <a:pt x="1780" y="13370"/>
                        <a:pt x="-411" y="9941"/>
                        <a:pt x="65" y="6226"/>
                      </a:cubicBezTo>
                      <a:cubicBezTo>
                        <a:pt x="541" y="2416"/>
                        <a:pt x="3494" y="-346"/>
                        <a:pt x="6637" y="35"/>
                      </a:cubicBezTo>
                      <a:cubicBezTo>
                        <a:pt x="9781" y="416"/>
                        <a:pt x="11971" y="3845"/>
                        <a:pt x="11495" y="7560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7" name="Google Shape;647;p15"/>
                <p:cNvSpPr/>
                <p:nvPr/>
              </p:nvSpPr>
              <p:spPr>
                <a:xfrm>
                  <a:off x="5577795" y="4496643"/>
                  <a:ext cx="40749" cy="48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0" h="13786" extrusionOk="0">
                      <a:moveTo>
                        <a:pt x="11495" y="7560"/>
                      </a:moveTo>
                      <a:cubicBezTo>
                        <a:pt x="11019" y="11370"/>
                        <a:pt x="8066" y="14132"/>
                        <a:pt x="4923" y="13751"/>
                      </a:cubicBezTo>
                      <a:cubicBezTo>
                        <a:pt x="1779" y="13370"/>
                        <a:pt x="-411" y="9941"/>
                        <a:pt x="65" y="6226"/>
                      </a:cubicBezTo>
                      <a:cubicBezTo>
                        <a:pt x="541" y="2416"/>
                        <a:pt x="3494" y="-346"/>
                        <a:pt x="6637" y="35"/>
                      </a:cubicBezTo>
                      <a:cubicBezTo>
                        <a:pt x="9780" y="416"/>
                        <a:pt x="11971" y="3845"/>
                        <a:pt x="11495" y="7560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8" name="Google Shape;648;p15"/>
                <p:cNvSpPr/>
                <p:nvPr/>
              </p:nvSpPr>
              <p:spPr>
                <a:xfrm>
                  <a:off x="6010300" y="3691945"/>
                  <a:ext cx="27389" cy="29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0" h="8491" extrusionOk="0">
                      <a:moveTo>
                        <a:pt x="6933" y="2245"/>
                      </a:moveTo>
                      <a:cubicBezTo>
                        <a:pt x="8267" y="4246"/>
                        <a:pt x="7981" y="6817"/>
                        <a:pt x="6267" y="7960"/>
                      </a:cubicBezTo>
                      <a:cubicBezTo>
                        <a:pt x="4552" y="9103"/>
                        <a:pt x="2171" y="8341"/>
                        <a:pt x="837" y="6246"/>
                      </a:cubicBezTo>
                      <a:cubicBezTo>
                        <a:pt x="-496" y="4150"/>
                        <a:pt x="-210" y="1674"/>
                        <a:pt x="1504" y="531"/>
                      </a:cubicBezTo>
                      <a:cubicBezTo>
                        <a:pt x="3219" y="-612"/>
                        <a:pt x="5600" y="150"/>
                        <a:pt x="6933" y="2245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9" name="Google Shape;649;p15"/>
                <p:cNvSpPr/>
                <p:nvPr/>
              </p:nvSpPr>
              <p:spPr>
                <a:xfrm>
                  <a:off x="6010300" y="4536202"/>
                  <a:ext cx="27389" cy="29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0" h="8491" extrusionOk="0">
                      <a:moveTo>
                        <a:pt x="6933" y="2245"/>
                      </a:moveTo>
                      <a:cubicBezTo>
                        <a:pt x="8267" y="4246"/>
                        <a:pt x="7981" y="6817"/>
                        <a:pt x="6267" y="7960"/>
                      </a:cubicBezTo>
                      <a:cubicBezTo>
                        <a:pt x="4552" y="9103"/>
                        <a:pt x="2171" y="8341"/>
                        <a:pt x="837" y="6246"/>
                      </a:cubicBezTo>
                      <a:cubicBezTo>
                        <a:pt x="-496" y="4150"/>
                        <a:pt x="-210" y="1674"/>
                        <a:pt x="1504" y="531"/>
                      </a:cubicBezTo>
                      <a:cubicBezTo>
                        <a:pt x="3219" y="-612"/>
                        <a:pt x="5600" y="150"/>
                        <a:pt x="6933" y="2245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0" name="Google Shape;650;p15"/>
                <p:cNvSpPr/>
                <p:nvPr/>
              </p:nvSpPr>
              <p:spPr>
                <a:xfrm>
                  <a:off x="5910191" y="3936198"/>
                  <a:ext cx="29804" cy="27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5" h="7761" extrusionOk="0">
                      <a:moveTo>
                        <a:pt x="5990" y="690"/>
                      </a:moveTo>
                      <a:cubicBezTo>
                        <a:pt x="8085" y="1833"/>
                        <a:pt x="9038" y="4214"/>
                        <a:pt x="8085" y="6024"/>
                      </a:cubicBezTo>
                      <a:cubicBezTo>
                        <a:pt x="7133" y="7834"/>
                        <a:pt x="4561" y="8310"/>
                        <a:pt x="2466" y="7072"/>
                      </a:cubicBezTo>
                      <a:cubicBezTo>
                        <a:pt x="370" y="5929"/>
                        <a:pt x="-582" y="3547"/>
                        <a:pt x="370" y="1738"/>
                      </a:cubicBezTo>
                      <a:cubicBezTo>
                        <a:pt x="1323" y="-72"/>
                        <a:pt x="3894" y="-548"/>
                        <a:pt x="5990" y="690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1" name="Google Shape;651;p15"/>
                <p:cNvSpPr/>
                <p:nvPr/>
              </p:nvSpPr>
              <p:spPr>
                <a:xfrm>
                  <a:off x="6020006" y="4245828"/>
                  <a:ext cx="29804" cy="27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5" h="7761" extrusionOk="0">
                      <a:moveTo>
                        <a:pt x="5990" y="690"/>
                      </a:moveTo>
                      <a:cubicBezTo>
                        <a:pt x="8085" y="1833"/>
                        <a:pt x="9038" y="4214"/>
                        <a:pt x="8085" y="6024"/>
                      </a:cubicBezTo>
                      <a:cubicBezTo>
                        <a:pt x="7133" y="7834"/>
                        <a:pt x="4561" y="8310"/>
                        <a:pt x="2466" y="7072"/>
                      </a:cubicBezTo>
                      <a:cubicBezTo>
                        <a:pt x="370" y="5929"/>
                        <a:pt x="-582" y="3547"/>
                        <a:pt x="370" y="1738"/>
                      </a:cubicBezTo>
                      <a:cubicBezTo>
                        <a:pt x="1322" y="-72"/>
                        <a:pt x="3894" y="-548"/>
                        <a:pt x="5990" y="690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2" name="Google Shape;652;p15"/>
                <p:cNvSpPr/>
                <p:nvPr/>
              </p:nvSpPr>
              <p:spPr>
                <a:xfrm>
                  <a:off x="6052527" y="4101000"/>
                  <a:ext cx="63485" cy="752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10" h="21335" extrusionOk="0">
                      <a:moveTo>
                        <a:pt x="17625" y="8525"/>
                      </a:moveTo>
                      <a:cubicBezTo>
                        <a:pt x="19054" y="14240"/>
                        <a:pt x="16387" y="19860"/>
                        <a:pt x="11625" y="21098"/>
                      </a:cubicBezTo>
                      <a:cubicBezTo>
                        <a:pt x="6862" y="22336"/>
                        <a:pt x="1814" y="18621"/>
                        <a:pt x="385" y="12811"/>
                      </a:cubicBezTo>
                      <a:cubicBezTo>
                        <a:pt x="-1044" y="7001"/>
                        <a:pt x="1623" y="1476"/>
                        <a:pt x="6386" y="238"/>
                      </a:cubicBezTo>
                      <a:cubicBezTo>
                        <a:pt x="11148" y="-1000"/>
                        <a:pt x="16197" y="2715"/>
                        <a:pt x="17625" y="8525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3" name="Google Shape;653;p15"/>
                <p:cNvSpPr/>
                <p:nvPr/>
              </p:nvSpPr>
              <p:spPr>
                <a:xfrm>
                  <a:off x="5374500" y="4128648"/>
                  <a:ext cx="63485" cy="74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10" h="21272" extrusionOk="0">
                      <a:moveTo>
                        <a:pt x="17625" y="12780"/>
                      </a:moveTo>
                      <a:cubicBezTo>
                        <a:pt x="16197" y="18495"/>
                        <a:pt x="11149" y="22209"/>
                        <a:pt x="6386" y="21066"/>
                      </a:cubicBezTo>
                      <a:cubicBezTo>
                        <a:pt x="1624" y="19923"/>
                        <a:pt x="-1044" y="14208"/>
                        <a:pt x="385" y="8493"/>
                      </a:cubicBezTo>
                      <a:cubicBezTo>
                        <a:pt x="1814" y="2778"/>
                        <a:pt x="6862" y="-936"/>
                        <a:pt x="11625" y="207"/>
                      </a:cubicBezTo>
                      <a:cubicBezTo>
                        <a:pt x="16387" y="1350"/>
                        <a:pt x="19054" y="7065"/>
                        <a:pt x="17625" y="12780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4" name="Google Shape;654;p15"/>
                <p:cNvSpPr/>
                <p:nvPr/>
              </p:nvSpPr>
              <p:spPr>
                <a:xfrm>
                  <a:off x="5846333" y="4298911"/>
                  <a:ext cx="63485" cy="74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10" h="21273" extrusionOk="0">
                      <a:moveTo>
                        <a:pt x="17625" y="12780"/>
                      </a:moveTo>
                      <a:cubicBezTo>
                        <a:pt x="16197" y="18495"/>
                        <a:pt x="11148" y="22209"/>
                        <a:pt x="6386" y="21066"/>
                      </a:cubicBezTo>
                      <a:cubicBezTo>
                        <a:pt x="1623" y="19923"/>
                        <a:pt x="-1044" y="14208"/>
                        <a:pt x="385" y="8493"/>
                      </a:cubicBezTo>
                      <a:cubicBezTo>
                        <a:pt x="1814" y="2778"/>
                        <a:pt x="6862" y="-936"/>
                        <a:pt x="11625" y="207"/>
                      </a:cubicBezTo>
                      <a:cubicBezTo>
                        <a:pt x="16387" y="1350"/>
                        <a:pt x="19054" y="7065"/>
                        <a:pt x="17625" y="12780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5" name="Google Shape;655;p15"/>
                <p:cNvSpPr/>
                <p:nvPr/>
              </p:nvSpPr>
              <p:spPr>
                <a:xfrm>
                  <a:off x="5444781" y="3893110"/>
                  <a:ext cx="106949" cy="1225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40" h="34774" extrusionOk="0">
                      <a:moveTo>
                        <a:pt x="28839" y="22912"/>
                      </a:moveTo>
                      <a:cubicBezTo>
                        <a:pt x="25124" y="32056"/>
                        <a:pt x="16075" y="36914"/>
                        <a:pt x="8551" y="33866"/>
                      </a:cubicBezTo>
                      <a:cubicBezTo>
                        <a:pt x="1026" y="30818"/>
                        <a:pt x="-2117" y="21007"/>
                        <a:pt x="1502" y="11863"/>
                      </a:cubicBezTo>
                      <a:cubicBezTo>
                        <a:pt x="5217" y="2719"/>
                        <a:pt x="14266" y="-2139"/>
                        <a:pt x="21790" y="909"/>
                      </a:cubicBezTo>
                      <a:cubicBezTo>
                        <a:pt x="29315" y="3957"/>
                        <a:pt x="32458" y="13768"/>
                        <a:pt x="28839" y="22912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6" name="Google Shape;656;p15"/>
                <p:cNvSpPr/>
                <p:nvPr/>
              </p:nvSpPr>
              <p:spPr>
                <a:xfrm>
                  <a:off x="6148169" y="3842435"/>
                  <a:ext cx="107943" cy="122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22" h="34660" extrusionOk="0">
                      <a:moveTo>
                        <a:pt x="28789" y="11282"/>
                      </a:moveTo>
                      <a:cubicBezTo>
                        <a:pt x="32790" y="20235"/>
                        <a:pt x="30027" y="30237"/>
                        <a:pt x="22598" y="33570"/>
                      </a:cubicBezTo>
                      <a:cubicBezTo>
                        <a:pt x="15168" y="36904"/>
                        <a:pt x="5834" y="32332"/>
                        <a:pt x="1833" y="23379"/>
                      </a:cubicBezTo>
                      <a:cubicBezTo>
                        <a:pt x="-2167" y="14425"/>
                        <a:pt x="595" y="4424"/>
                        <a:pt x="8024" y="1090"/>
                      </a:cubicBezTo>
                      <a:cubicBezTo>
                        <a:pt x="15454" y="-2244"/>
                        <a:pt x="24788" y="2328"/>
                        <a:pt x="28789" y="11282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7" name="Google Shape;657;p15"/>
                <p:cNvSpPr/>
                <p:nvPr/>
              </p:nvSpPr>
              <p:spPr>
                <a:xfrm>
                  <a:off x="5499204" y="4274122"/>
                  <a:ext cx="105570" cy="1245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49" h="35335" extrusionOk="0">
                      <a:moveTo>
                        <a:pt x="29310" y="14096"/>
                      </a:moveTo>
                      <a:cubicBezTo>
                        <a:pt x="31691" y="23621"/>
                        <a:pt x="27214" y="32955"/>
                        <a:pt x="19308" y="34956"/>
                      </a:cubicBezTo>
                      <a:cubicBezTo>
                        <a:pt x="11403" y="36956"/>
                        <a:pt x="3021" y="30860"/>
                        <a:pt x="639" y="21239"/>
                      </a:cubicBezTo>
                      <a:cubicBezTo>
                        <a:pt x="-1742" y="11714"/>
                        <a:pt x="2735" y="2380"/>
                        <a:pt x="10640" y="380"/>
                      </a:cubicBezTo>
                      <a:cubicBezTo>
                        <a:pt x="18546" y="-1620"/>
                        <a:pt x="26928" y="4476"/>
                        <a:pt x="29310" y="14096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8" name="Google Shape;658;p15"/>
                <p:cNvSpPr/>
                <p:nvPr/>
              </p:nvSpPr>
              <p:spPr>
                <a:xfrm>
                  <a:off x="5766977" y="4473296"/>
                  <a:ext cx="131817" cy="155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95" h="44176" extrusionOk="0">
                      <a:moveTo>
                        <a:pt x="36609" y="17612"/>
                      </a:moveTo>
                      <a:cubicBezTo>
                        <a:pt x="39561" y="29518"/>
                        <a:pt x="33942" y="41234"/>
                        <a:pt x="24131" y="43710"/>
                      </a:cubicBezTo>
                      <a:cubicBezTo>
                        <a:pt x="14225" y="46187"/>
                        <a:pt x="3747" y="38567"/>
                        <a:pt x="794" y="26565"/>
                      </a:cubicBezTo>
                      <a:cubicBezTo>
                        <a:pt x="-2158" y="14659"/>
                        <a:pt x="3366" y="2943"/>
                        <a:pt x="13272" y="467"/>
                      </a:cubicBezTo>
                      <a:cubicBezTo>
                        <a:pt x="23178" y="-2010"/>
                        <a:pt x="33656" y="5610"/>
                        <a:pt x="36609" y="17612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9" name="Google Shape;659;p15"/>
                <p:cNvSpPr/>
                <p:nvPr/>
              </p:nvSpPr>
              <p:spPr>
                <a:xfrm>
                  <a:off x="6063703" y="4338935"/>
                  <a:ext cx="148582" cy="174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51" h="49433" extrusionOk="0">
                      <a:moveTo>
                        <a:pt x="41030" y="30384"/>
                      </a:moveTo>
                      <a:cubicBezTo>
                        <a:pt x="37316" y="43624"/>
                        <a:pt x="25314" y="51911"/>
                        <a:pt x="14265" y="48767"/>
                      </a:cubicBezTo>
                      <a:cubicBezTo>
                        <a:pt x="3216" y="45624"/>
                        <a:pt x="-2594" y="32384"/>
                        <a:pt x="1121" y="19049"/>
                      </a:cubicBezTo>
                      <a:cubicBezTo>
                        <a:pt x="4835" y="5810"/>
                        <a:pt x="16837" y="-2477"/>
                        <a:pt x="27886" y="666"/>
                      </a:cubicBezTo>
                      <a:cubicBezTo>
                        <a:pt x="38935" y="3809"/>
                        <a:pt x="44745" y="17049"/>
                        <a:pt x="41030" y="30384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0" name="Google Shape;660;p15"/>
                <p:cNvSpPr/>
                <p:nvPr/>
              </p:nvSpPr>
              <p:spPr>
                <a:xfrm>
                  <a:off x="5738602" y="3954225"/>
                  <a:ext cx="96035" cy="113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44" h="32205" extrusionOk="0">
                      <a:moveTo>
                        <a:pt x="26654" y="12817"/>
                      </a:moveTo>
                      <a:cubicBezTo>
                        <a:pt x="28845" y="21484"/>
                        <a:pt x="24749" y="30057"/>
                        <a:pt x="17510" y="31867"/>
                      </a:cubicBezTo>
                      <a:cubicBezTo>
                        <a:pt x="10271" y="33676"/>
                        <a:pt x="2651" y="28057"/>
                        <a:pt x="556" y="19389"/>
                      </a:cubicBezTo>
                      <a:cubicBezTo>
                        <a:pt x="-1540" y="10721"/>
                        <a:pt x="2461" y="2149"/>
                        <a:pt x="9700" y="339"/>
                      </a:cubicBezTo>
                      <a:cubicBezTo>
                        <a:pt x="16939" y="-1471"/>
                        <a:pt x="24559" y="4149"/>
                        <a:pt x="26654" y="12817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1" name="Google Shape;661;p15"/>
                <p:cNvSpPr/>
                <p:nvPr/>
              </p:nvSpPr>
              <p:spPr>
                <a:xfrm>
                  <a:off x="5697242" y="4236507"/>
                  <a:ext cx="56407" cy="678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02" h="19240" extrusionOk="0">
                      <a:moveTo>
                        <a:pt x="16002" y="9620"/>
                      </a:moveTo>
                      <a:cubicBezTo>
                        <a:pt x="16002" y="14954"/>
                        <a:pt x="12383" y="19240"/>
                        <a:pt x="8001" y="19240"/>
                      </a:cubicBezTo>
                      <a:cubicBezTo>
                        <a:pt x="3620" y="19240"/>
                        <a:pt x="0" y="14954"/>
                        <a:pt x="0" y="9620"/>
                      </a:cubicBezTo>
                      <a:cubicBezTo>
                        <a:pt x="0" y="4286"/>
                        <a:pt x="3620" y="0"/>
                        <a:pt x="8001" y="0"/>
                      </a:cubicBezTo>
                      <a:cubicBezTo>
                        <a:pt x="12383" y="0"/>
                        <a:pt x="16002" y="4286"/>
                        <a:pt x="16002" y="9620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2" name="Google Shape;662;p15"/>
                <p:cNvSpPr/>
                <p:nvPr/>
              </p:nvSpPr>
              <p:spPr>
                <a:xfrm>
                  <a:off x="5976231" y="4388006"/>
                  <a:ext cx="42124" cy="48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0" h="13690" extrusionOk="0">
                      <a:moveTo>
                        <a:pt x="11357" y="4654"/>
                      </a:moveTo>
                      <a:cubicBezTo>
                        <a:pt x="12786" y="8274"/>
                        <a:pt x="11548" y="12084"/>
                        <a:pt x="8595" y="13322"/>
                      </a:cubicBezTo>
                      <a:cubicBezTo>
                        <a:pt x="5642" y="14560"/>
                        <a:pt x="2023" y="12560"/>
                        <a:pt x="594" y="9036"/>
                      </a:cubicBezTo>
                      <a:cubicBezTo>
                        <a:pt x="-835" y="5416"/>
                        <a:pt x="403" y="1606"/>
                        <a:pt x="3356" y="368"/>
                      </a:cubicBezTo>
                      <a:cubicBezTo>
                        <a:pt x="6309" y="-870"/>
                        <a:pt x="9928" y="1130"/>
                        <a:pt x="11357" y="4654"/>
                      </a:cubicBezTo>
                      <a:close/>
                    </a:path>
                  </a:pathLst>
                </a:custGeom>
                <a:solidFill>
                  <a:srgbClr val="E24BAF">
                    <a:alpha val="6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63" name="Google Shape;663;p15"/>
              <p:cNvSpPr/>
              <p:nvPr/>
            </p:nvSpPr>
            <p:spPr>
              <a:xfrm>
                <a:off x="5459723" y="3641518"/>
                <a:ext cx="420853" cy="424812"/>
              </a:xfrm>
              <a:custGeom>
                <a:avLst/>
                <a:gdLst/>
                <a:ahLst/>
                <a:cxnLst/>
                <a:rect l="l" t="t" r="r" b="b"/>
                <a:pathLst>
                  <a:path w="119391" h="120514" extrusionOk="0">
                    <a:moveTo>
                      <a:pt x="28594" y="29732"/>
                    </a:moveTo>
                    <a:cubicBezTo>
                      <a:pt x="11545" y="44591"/>
                      <a:pt x="-552" y="66213"/>
                      <a:pt x="19" y="88882"/>
                    </a:cubicBezTo>
                    <a:cubicBezTo>
                      <a:pt x="305" y="99931"/>
                      <a:pt x="4401" y="111838"/>
                      <a:pt x="14021" y="117172"/>
                    </a:cubicBezTo>
                    <a:cubicBezTo>
                      <a:pt x="18974" y="119839"/>
                      <a:pt x="24689" y="120505"/>
                      <a:pt x="30309" y="120505"/>
                    </a:cubicBezTo>
                    <a:cubicBezTo>
                      <a:pt x="62599" y="120982"/>
                      <a:pt x="94603" y="103360"/>
                      <a:pt x="111462" y="75738"/>
                    </a:cubicBezTo>
                    <a:cubicBezTo>
                      <a:pt x="114891" y="70118"/>
                      <a:pt x="117748" y="64117"/>
                      <a:pt x="118891" y="57545"/>
                    </a:cubicBezTo>
                    <a:cubicBezTo>
                      <a:pt x="120892" y="45448"/>
                      <a:pt x="116605" y="33161"/>
                      <a:pt x="111081" y="22207"/>
                    </a:cubicBezTo>
                    <a:cubicBezTo>
                      <a:pt x="107556" y="15159"/>
                      <a:pt x="102794" y="6491"/>
                      <a:pt x="96031" y="2110"/>
                    </a:cubicBezTo>
                    <a:cubicBezTo>
                      <a:pt x="89078" y="-2462"/>
                      <a:pt x="83458" y="1443"/>
                      <a:pt x="76219" y="4015"/>
                    </a:cubicBezTo>
                    <a:cubicBezTo>
                      <a:pt x="59074" y="10015"/>
                      <a:pt x="42501" y="17635"/>
                      <a:pt x="28785" y="29637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4" name="Google Shape;664;p15"/>
            <p:cNvGrpSpPr/>
            <p:nvPr/>
          </p:nvGrpSpPr>
          <p:grpSpPr>
            <a:xfrm flipH="1">
              <a:off x="4231240" y="4871762"/>
              <a:ext cx="205329" cy="202746"/>
              <a:chOff x="6764282" y="3352482"/>
              <a:chExt cx="142126" cy="140338"/>
            </a:xfrm>
          </p:grpSpPr>
          <p:sp>
            <p:nvSpPr>
              <p:cNvPr id="665" name="Google Shape;665;p15"/>
              <p:cNvSpPr/>
              <p:nvPr/>
            </p:nvSpPr>
            <p:spPr>
              <a:xfrm>
                <a:off x="6764282" y="3352482"/>
                <a:ext cx="142030" cy="140338"/>
              </a:xfrm>
              <a:custGeom>
                <a:avLst/>
                <a:gdLst/>
                <a:ahLst/>
                <a:cxnLst/>
                <a:rect l="l" t="t" r="r" b="b"/>
                <a:pathLst>
                  <a:path w="142030" h="140338" extrusionOk="0">
                    <a:moveTo>
                      <a:pt x="107623" y="110903"/>
                    </a:moveTo>
                    <a:cubicBezTo>
                      <a:pt x="94669" y="113760"/>
                      <a:pt x="88192" y="123666"/>
                      <a:pt x="80001" y="122047"/>
                    </a:cubicBezTo>
                    <a:cubicBezTo>
                      <a:pt x="71714" y="120428"/>
                      <a:pt x="60284" y="119571"/>
                      <a:pt x="50378" y="132334"/>
                    </a:cubicBezTo>
                    <a:cubicBezTo>
                      <a:pt x="40472" y="145098"/>
                      <a:pt x="34662" y="139859"/>
                      <a:pt x="36281" y="135287"/>
                    </a:cubicBezTo>
                    <a:cubicBezTo>
                      <a:pt x="37900" y="130715"/>
                      <a:pt x="57522" y="112427"/>
                      <a:pt x="52283" y="105093"/>
                    </a:cubicBezTo>
                    <a:cubicBezTo>
                      <a:pt x="47044" y="97663"/>
                      <a:pt x="41901" y="95282"/>
                      <a:pt x="38281" y="86900"/>
                    </a:cubicBezTo>
                    <a:cubicBezTo>
                      <a:pt x="34662" y="78518"/>
                      <a:pt x="21898" y="74898"/>
                      <a:pt x="11992" y="72041"/>
                    </a:cubicBezTo>
                    <a:cubicBezTo>
                      <a:pt x="1991" y="69183"/>
                      <a:pt x="-3248" y="62421"/>
                      <a:pt x="2182" y="59373"/>
                    </a:cubicBezTo>
                    <a:cubicBezTo>
                      <a:pt x="2372" y="59277"/>
                      <a:pt x="2563" y="59182"/>
                      <a:pt x="2848" y="59087"/>
                    </a:cubicBezTo>
                    <a:cubicBezTo>
                      <a:pt x="8754" y="56896"/>
                      <a:pt x="22279" y="64230"/>
                      <a:pt x="26470" y="60230"/>
                    </a:cubicBezTo>
                    <a:cubicBezTo>
                      <a:pt x="30947" y="55944"/>
                      <a:pt x="32947" y="44799"/>
                      <a:pt x="39901" y="39275"/>
                    </a:cubicBezTo>
                    <a:cubicBezTo>
                      <a:pt x="46854" y="33750"/>
                      <a:pt x="47521" y="29273"/>
                      <a:pt x="41805" y="17177"/>
                    </a:cubicBezTo>
                    <a:cubicBezTo>
                      <a:pt x="36186" y="5080"/>
                      <a:pt x="38758" y="-1302"/>
                      <a:pt x="43806" y="222"/>
                    </a:cubicBezTo>
                    <a:cubicBezTo>
                      <a:pt x="48949" y="1746"/>
                      <a:pt x="50664" y="20701"/>
                      <a:pt x="59522" y="27178"/>
                    </a:cubicBezTo>
                    <a:cubicBezTo>
                      <a:pt x="67904" y="33465"/>
                      <a:pt x="80191" y="32798"/>
                      <a:pt x="82572" y="11748"/>
                    </a:cubicBezTo>
                    <a:cubicBezTo>
                      <a:pt x="82858" y="9176"/>
                      <a:pt x="85906" y="7842"/>
                      <a:pt x="88097" y="9462"/>
                    </a:cubicBezTo>
                    <a:cubicBezTo>
                      <a:pt x="89716" y="10700"/>
                      <a:pt x="91526" y="13367"/>
                      <a:pt x="92860" y="18606"/>
                    </a:cubicBezTo>
                    <a:cubicBezTo>
                      <a:pt x="96670" y="32702"/>
                      <a:pt x="97527" y="39275"/>
                      <a:pt x="108480" y="47562"/>
                    </a:cubicBezTo>
                    <a:cubicBezTo>
                      <a:pt x="119434" y="55848"/>
                      <a:pt x="134579" y="50324"/>
                      <a:pt x="140294" y="55467"/>
                    </a:cubicBezTo>
                    <a:cubicBezTo>
                      <a:pt x="141056" y="56134"/>
                      <a:pt x="141628" y="56896"/>
                      <a:pt x="141818" y="57563"/>
                    </a:cubicBezTo>
                    <a:cubicBezTo>
                      <a:pt x="143437" y="61849"/>
                      <a:pt x="135436" y="65564"/>
                      <a:pt x="130483" y="68040"/>
                    </a:cubicBezTo>
                    <a:cubicBezTo>
                      <a:pt x="124673" y="70898"/>
                      <a:pt x="110481" y="87090"/>
                      <a:pt x="120387" y="99473"/>
                    </a:cubicBezTo>
                    <a:cubicBezTo>
                      <a:pt x="130293" y="111855"/>
                      <a:pt x="140770" y="122523"/>
                      <a:pt x="135532" y="129667"/>
                    </a:cubicBezTo>
                    <a:cubicBezTo>
                      <a:pt x="130293" y="136716"/>
                      <a:pt x="120577" y="107950"/>
                      <a:pt x="107623" y="1109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6" name="Google Shape;666;p15"/>
              <p:cNvSpPr/>
              <p:nvPr/>
            </p:nvSpPr>
            <p:spPr>
              <a:xfrm>
                <a:off x="6764282" y="3410140"/>
                <a:ext cx="142126" cy="82680"/>
              </a:xfrm>
              <a:custGeom>
                <a:avLst/>
                <a:gdLst/>
                <a:ahLst/>
                <a:cxnLst/>
                <a:rect l="l" t="t" r="r" b="b"/>
                <a:pathLst>
                  <a:path w="142126" h="82680" extrusionOk="0">
                    <a:moveTo>
                      <a:pt x="107623" y="53245"/>
                    </a:moveTo>
                    <a:cubicBezTo>
                      <a:pt x="94669" y="56102"/>
                      <a:pt x="88192" y="66008"/>
                      <a:pt x="80001" y="64389"/>
                    </a:cubicBezTo>
                    <a:cubicBezTo>
                      <a:pt x="71714" y="62770"/>
                      <a:pt x="60284" y="61913"/>
                      <a:pt x="50378" y="74676"/>
                    </a:cubicBezTo>
                    <a:cubicBezTo>
                      <a:pt x="40472" y="87439"/>
                      <a:pt x="34662" y="82201"/>
                      <a:pt x="36281" y="77629"/>
                    </a:cubicBezTo>
                    <a:cubicBezTo>
                      <a:pt x="37900" y="73057"/>
                      <a:pt x="57522" y="54769"/>
                      <a:pt x="52283" y="47434"/>
                    </a:cubicBezTo>
                    <a:cubicBezTo>
                      <a:pt x="47044" y="40005"/>
                      <a:pt x="41901" y="37624"/>
                      <a:pt x="38281" y="29242"/>
                    </a:cubicBezTo>
                    <a:cubicBezTo>
                      <a:pt x="34662" y="20860"/>
                      <a:pt x="21898" y="17240"/>
                      <a:pt x="11992" y="14383"/>
                    </a:cubicBezTo>
                    <a:cubicBezTo>
                      <a:pt x="1991" y="11525"/>
                      <a:pt x="-3248" y="4763"/>
                      <a:pt x="2182" y="1714"/>
                    </a:cubicBezTo>
                    <a:cubicBezTo>
                      <a:pt x="2372" y="1619"/>
                      <a:pt x="2563" y="1524"/>
                      <a:pt x="2848" y="1429"/>
                    </a:cubicBezTo>
                    <a:cubicBezTo>
                      <a:pt x="3325" y="2000"/>
                      <a:pt x="3801" y="2476"/>
                      <a:pt x="4372" y="2953"/>
                    </a:cubicBezTo>
                    <a:cubicBezTo>
                      <a:pt x="9706" y="7525"/>
                      <a:pt x="17136" y="8096"/>
                      <a:pt x="23899" y="9620"/>
                    </a:cubicBezTo>
                    <a:cubicBezTo>
                      <a:pt x="32280" y="11430"/>
                      <a:pt x="40282" y="14859"/>
                      <a:pt x="48187" y="18193"/>
                    </a:cubicBezTo>
                    <a:cubicBezTo>
                      <a:pt x="54093" y="20669"/>
                      <a:pt x="60189" y="23431"/>
                      <a:pt x="64094" y="28480"/>
                    </a:cubicBezTo>
                    <a:cubicBezTo>
                      <a:pt x="68571" y="34290"/>
                      <a:pt x="70380" y="43339"/>
                      <a:pt x="77524" y="45244"/>
                    </a:cubicBezTo>
                    <a:cubicBezTo>
                      <a:pt x="82477" y="46482"/>
                      <a:pt x="87335" y="43434"/>
                      <a:pt x="91431" y="40481"/>
                    </a:cubicBezTo>
                    <a:cubicBezTo>
                      <a:pt x="96288" y="37052"/>
                      <a:pt x="101242" y="33433"/>
                      <a:pt x="103813" y="28099"/>
                    </a:cubicBezTo>
                    <a:cubicBezTo>
                      <a:pt x="105528" y="24384"/>
                      <a:pt x="105909" y="20193"/>
                      <a:pt x="107909" y="16573"/>
                    </a:cubicBezTo>
                    <a:cubicBezTo>
                      <a:pt x="110671" y="11621"/>
                      <a:pt x="116101" y="8858"/>
                      <a:pt x="121435" y="6667"/>
                    </a:cubicBezTo>
                    <a:cubicBezTo>
                      <a:pt x="127912" y="4000"/>
                      <a:pt x="134865" y="1238"/>
                      <a:pt x="141913" y="0"/>
                    </a:cubicBezTo>
                    <a:cubicBezTo>
                      <a:pt x="143533" y="4286"/>
                      <a:pt x="135532" y="8001"/>
                      <a:pt x="130579" y="10477"/>
                    </a:cubicBezTo>
                    <a:cubicBezTo>
                      <a:pt x="124768" y="13335"/>
                      <a:pt x="110576" y="29527"/>
                      <a:pt x="120482" y="41910"/>
                    </a:cubicBezTo>
                    <a:cubicBezTo>
                      <a:pt x="130388" y="54292"/>
                      <a:pt x="140866" y="64960"/>
                      <a:pt x="135627" y="72104"/>
                    </a:cubicBezTo>
                    <a:cubicBezTo>
                      <a:pt x="130388" y="79153"/>
                      <a:pt x="120672" y="50387"/>
                      <a:pt x="107719" y="53340"/>
                    </a:cubicBezTo>
                    <a:close/>
                  </a:path>
                </a:pathLst>
              </a:custGeom>
              <a:solidFill>
                <a:srgbClr val="282B3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7" name="Google Shape;667;p15"/>
              <p:cNvSpPr/>
              <p:nvPr/>
            </p:nvSpPr>
            <p:spPr>
              <a:xfrm>
                <a:off x="6804850" y="3384214"/>
                <a:ext cx="71272" cy="55499"/>
              </a:xfrm>
              <a:custGeom>
                <a:avLst/>
                <a:gdLst/>
                <a:ahLst/>
                <a:cxnLst/>
                <a:rect l="l" t="t" r="r" b="b"/>
                <a:pathLst>
                  <a:path w="71272" h="55499" extrusionOk="0">
                    <a:moveTo>
                      <a:pt x="57245" y="11638"/>
                    </a:moveTo>
                    <a:cubicBezTo>
                      <a:pt x="55150" y="7352"/>
                      <a:pt x="53149" y="2399"/>
                      <a:pt x="48768" y="589"/>
                    </a:cubicBezTo>
                    <a:cubicBezTo>
                      <a:pt x="45529" y="-649"/>
                      <a:pt x="41910" y="208"/>
                      <a:pt x="38767" y="1827"/>
                    </a:cubicBezTo>
                    <a:cubicBezTo>
                      <a:pt x="35814" y="3351"/>
                      <a:pt x="32861" y="5447"/>
                      <a:pt x="29527" y="5447"/>
                    </a:cubicBezTo>
                    <a:cubicBezTo>
                      <a:pt x="26670" y="5447"/>
                      <a:pt x="24003" y="3828"/>
                      <a:pt x="21431" y="2685"/>
                    </a:cubicBezTo>
                    <a:cubicBezTo>
                      <a:pt x="18764" y="1446"/>
                      <a:pt x="15621" y="684"/>
                      <a:pt x="13144" y="2113"/>
                    </a:cubicBezTo>
                    <a:cubicBezTo>
                      <a:pt x="10668" y="3637"/>
                      <a:pt x="9811" y="6780"/>
                      <a:pt x="9049" y="9543"/>
                    </a:cubicBezTo>
                    <a:cubicBezTo>
                      <a:pt x="7525" y="14686"/>
                      <a:pt x="5048" y="19639"/>
                      <a:pt x="1048" y="23354"/>
                    </a:cubicBezTo>
                    <a:cubicBezTo>
                      <a:pt x="571" y="23830"/>
                      <a:pt x="95" y="24211"/>
                      <a:pt x="0" y="24878"/>
                    </a:cubicBezTo>
                    <a:cubicBezTo>
                      <a:pt x="0" y="25164"/>
                      <a:pt x="0" y="25449"/>
                      <a:pt x="0" y="25640"/>
                    </a:cubicBezTo>
                    <a:cubicBezTo>
                      <a:pt x="762" y="29545"/>
                      <a:pt x="3810" y="32593"/>
                      <a:pt x="7239" y="34593"/>
                    </a:cubicBezTo>
                    <a:cubicBezTo>
                      <a:pt x="10668" y="36594"/>
                      <a:pt x="14478" y="37641"/>
                      <a:pt x="18288" y="38880"/>
                    </a:cubicBezTo>
                    <a:cubicBezTo>
                      <a:pt x="22003" y="40118"/>
                      <a:pt x="25813" y="41737"/>
                      <a:pt x="28575" y="44499"/>
                    </a:cubicBezTo>
                    <a:cubicBezTo>
                      <a:pt x="30480" y="46404"/>
                      <a:pt x="31813" y="48690"/>
                      <a:pt x="33528" y="50786"/>
                    </a:cubicBezTo>
                    <a:cubicBezTo>
                      <a:pt x="35242" y="52881"/>
                      <a:pt x="37338" y="54786"/>
                      <a:pt x="39909" y="55358"/>
                    </a:cubicBezTo>
                    <a:cubicBezTo>
                      <a:pt x="42386" y="55834"/>
                      <a:pt x="44958" y="55072"/>
                      <a:pt x="47053" y="53643"/>
                    </a:cubicBezTo>
                    <a:cubicBezTo>
                      <a:pt x="49149" y="52310"/>
                      <a:pt x="50863" y="50405"/>
                      <a:pt x="52483" y="48500"/>
                    </a:cubicBezTo>
                    <a:cubicBezTo>
                      <a:pt x="57436" y="42880"/>
                      <a:pt x="62198" y="37927"/>
                      <a:pt x="68675" y="34117"/>
                    </a:cubicBezTo>
                    <a:cubicBezTo>
                      <a:pt x="75628" y="29926"/>
                      <a:pt x="66770" y="25068"/>
                      <a:pt x="63627" y="21449"/>
                    </a:cubicBezTo>
                    <a:cubicBezTo>
                      <a:pt x="61055" y="18496"/>
                      <a:pt x="58959" y="15162"/>
                      <a:pt x="57150" y="11638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8" name="Google Shape;668;p15"/>
            <p:cNvGrpSpPr/>
            <p:nvPr/>
          </p:nvGrpSpPr>
          <p:grpSpPr>
            <a:xfrm>
              <a:off x="4897800" y="4612604"/>
              <a:ext cx="277136" cy="259151"/>
              <a:chOff x="6176908" y="3529710"/>
              <a:chExt cx="218303" cy="204152"/>
            </a:xfrm>
          </p:grpSpPr>
          <p:sp>
            <p:nvSpPr>
              <p:cNvPr id="669" name="Google Shape;669;p15"/>
              <p:cNvSpPr/>
              <p:nvPr/>
            </p:nvSpPr>
            <p:spPr>
              <a:xfrm>
                <a:off x="6176908" y="3529710"/>
                <a:ext cx="218229" cy="204152"/>
              </a:xfrm>
              <a:custGeom>
                <a:avLst/>
                <a:gdLst/>
                <a:ahLst/>
                <a:cxnLst/>
                <a:rect l="l" t="t" r="r" b="b"/>
                <a:pathLst>
                  <a:path w="218229" h="204152" extrusionOk="0">
                    <a:moveTo>
                      <a:pt x="203412" y="178181"/>
                    </a:moveTo>
                    <a:cubicBezTo>
                      <a:pt x="173123" y="215710"/>
                      <a:pt x="106352" y="212185"/>
                      <a:pt x="54251" y="170085"/>
                    </a:cubicBezTo>
                    <a:cubicBezTo>
                      <a:pt x="2149" y="128080"/>
                      <a:pt x="-15472" y="63500"/>
                      <a:pt x="14817" y="25972"/>
                    </a:cubicBezTo>
                    <a:cubicBezTo>
                      <a:pt x="45107" y="-11557"/>
                      <a:pt x="111877" y="-8033"/>
                      <a:pt x="163979" y="34068"/>
                    </a:cubicBezTo>
                    <a:cubicBezTo>
                      <a:pt x="216080" y="76073"/>
                      <a:pt x="233702" y="140653"/>
                      <a:pt x="203412" y="17818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0" name="Google Shape;670;p15"/>
              <p:cNvSpPr/>
              <p:nvPr/>
            </p:nvSpPr>
            <p:spPr>
              <a:xfrm>
                <a:off x="6176978" y="3590734"/>
                <a:ext cx="218233" cy="143096"/>
              </a:xfrm>
              <a:custGeom>
                <a:avLst/>
                <a:gdLst/>
                <a:ahLst/>
                <a:cxnLst/>
                <a:rect l="l" t="t" r="r" b="b"/>
                <a:pathLst>
                  <a:path w="218233" h="143096" extrusionOk="0">
                    <a:moveTo>
                      <a:pt x="203342" y="117158"/>
                    </a:moveTo>
                    <a:cubicBezTo>
                      <a:pt x="173053" y="154686"/>
                      <a:pt x="106282" y="151067"/>
                      <a:pt x="54181" y="109061"/>
                    </a:cubicBezTo>
                    <a:cubicBezTo>
                      <a:pt x="16081" y="78296"/>
                      <a:pt x="-3636" y="35528"/>
                      <a:pt x="555" y="0"/>
                    </a:cubicBezTo>
                    <a:cubicBezTo>
                      <a:pt x="7508" y="26384"/>
                      <a:pt x="25034" y="53340"/>
                      <a:pt x="51418" y="74581"/>
                    </a:cubicBezTo>
                    <a:cubicBezTo>
                      <a:pt x="103520" y="116586"/>
                      <a:pt x="170290" y="120206"/>
                      <a:pt x="200580" y="82677"/>
                    </a:cubicBezTo>
                    <a:cubicBezTo>
                      <a:pt x="208676" y="72676"/>
                      <a:pt x="213343" y="60674"/>
                      <a:pt x="214867" y="47720"/>
                    </a:cubicBezTo>
                    <a:cubicBezTo>
                      <a:pt x="221630" y="73438"/>
                      <a:pt x="218392" y="98584"/>
                      <a:pt x="203437" y="11715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1" name="Google Shape;671;p15"/>
              <p:cNvSpPr/>
              <p:nvPr/>
            </p:nvSpPr>
            <p:spPr>
              <a:xfrm>
                <a:off x="6225102" y="3555498"/>
                <a:ext cx="142334" cy="127240"/>
              </a:xfrm>
              <a:custGeom>
                <a:avLst/>
                <a:gdLst/>
                <a:ahLst/>
                <a:cxnLst/>
                <a:rect l="l" t="t" r="r" b="b"/>
                <a:pathLst>
                  <a:path w="142334" h="127240" extrusionOk="0">
                    <a:moveTo>
                      <a:pt x="136073" y="116008"/>
                    </a:moveTo>
                    <a:cubicBezTo>
                      <a:pt x="119976" y="135915"/>
                      <a:pt x="77875" y="128676"/>
                      <a:pt x="42061" y="99720"/>
                    </a:cubicBezTo>
                    <a:cubicBezTo>
                      <a:pt x="6247" y="70764"/>
                      <a:pt x="-9850" y="31140"/>
                      <a:pt x="6247" y="11233"/>
                    </a:cubicBezTo>
                    <a:cubicBezTo>
                      <a:pt x="22344" y="-8675"/>
                      <a:pt x="64445" y="-1436"/>
                      <a:pt x="100259" y="27520"/>
                    </a:cubicBezTo>
                    <a:cubicBezTo>
                      <a:pt x="136168" y="56476"/>
                      <a:pt x="152170" y="96100"/>
                      <a:pt x="136073" y="116008"/>
                    </a:cubicBezTo>
                    <a:close/>
                  </a:path>
                </a:pathLst>
              </a:custGeom>
              <a:solidFill>
                <a:srgbClr val="282B3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2" name="Google Shape;672;p15"/>
              <p:cNvSpPr/>
              <p:nvPr/>
            </p:nvSpPr>
            <p:spPr>
              <a:xfrm>
                <a:off x="6230700" y="3569009"/>
                <a:ext cx="123122" cy="110029"/>
              </a:xfrm>
              <a:custGeom>
                <a:avLst/>
                <a:gdLst/>
                <a:ahLst/>
                <a:cxnLst/>
                <a:rect l="l" t="t" r="r" b="b"/>
                <a:pathLst>
                  <a:path w="123122" h="110029" extrusionOk="0">
                    <a:moveTo>
                      <a:pt x="117711" y="100306"/>
                    </a:moveTo>
                    <a:cubicBezTo>
                      <a:pt x="103805" y="117546"/>
                      <a:pt x="67419" y="111260"/>
                      <a:pt x="36367" y="86209"/>
                    </a:cubicBezTo>
                    <a:cubicBezTo>
                      <a:pt x="5316" y="61158"/>
                      <a:pt x="-8495" y="26964"/>
                      <a:pt x="5411" y="9723"/>
                    </a:cubicBezTo>
                    <a:cubicBezTo>
                      <a:pt x="19318" y="-7517"/>
                      <a:pt x="55703" y="-1230"/>
                      <a:pt x="86755" y="23820"/>
                    </a:cubicBezTo>
                    <a:cubicBezTo>
                      <a:pt x="117806" y="48871"/>
                      <a:pt x="131617" y="83066"/>
                      <a:pt x="117711" y="10030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3" name="Google Shape;673;p15"/>
              <p:cNvSpPr/>
              <p:nvPr/>
            </p:nvSpPr>
            <p:spPr>
              <a:xfrm>
                <a:off x="6190372" y="3543704"/>
                <a:ext cx="46442" cy="103736"/>
              </a:xfrm>
              <a:custGeom>
                <a:avLst/>
                <a:gdLst/>
                <a:ahLst/>
                <a:cxnLst/>
                <a:rect l="l" t="t" r="r" b="b"/>
                <a:pathLst>
                  <a:path w="46442" h="103736" extrusionOk="0">
                    <a:moveTo>
                      <a:pt x="15355" y="15026"/>
                    </a:moveTo>
                    <a:cubicBezTo>
                      <a:pt x="8497" y="21122"/>
                      <a:pt x="2877" y="29028"/>
                      <a:pt x="877" y="37982"/>
                    </a:cubicBezTo>
                    <a:cubicBezTo>
                      <a:pt x="-837" y="45411"/>
                      <a:pt x="115" y="53317"/>
                      <a:pt x="2401" y="60556"/>
                    </a:cubicBezTo>
                    <a:cubicBezTo>
                      <a:pt x="4687" y="67795"/>
                      <a:pt x="8402" y="74653"/>
                      <a:pt x="12402" y="81130"/>
                    </a:cubicBezTo>
                    <a:cubicBezTo>
                      <a:pt x="16975" y="88559"/>
                      <a:pt x="22118" y="95894"/>
                      <a:pt x="29071" y="101037"/>
                    </a:cubicBezTo>
                    <a:cubicBezTo>
                      <a:pt x="30500" y="102085"/>
                      <a:pt x="32119" y="103133"/>
                      <a:pt x="33929" y="103514"/>
                    </a:cubicBezTo>
                    <a:cubicBezTo>
                      <a:pt x="39073" y="104752"/>
                      <a:pt x="44311" y="100656"/>
                      <a:pt x="45835" y="95608"/>
                    </a:cubicBezTo>
                    <a:cubicBezTo>
                      <a:pt x="47359" y="90560"/>
                      <a:pt x="45835" y="85035"/>
                      <a:pt x="43264" y="80463"/>
                    </a:cubicBezTo>
                    <a:cubicBezTo>
                      <a:pt x="40692" y="75891"/>
                      <a:pt x="37263" y="71891"/>
                      <a:pt x="34405" y="67414"/>
                    </a:cubicBezTo>
                    <a:cubicBezTo>
                      <a:pt x="26881" y="55793"/>
                      <a:pt x="24118" y="41125"/>
                      <a:pt x="26785" y="27599"/>
                    </a:cubicBezTo>
                    <a:cubicBezTo>
                      <a:pt x="27642" y="23313"/>
                      <a:pt x="29071" y="19027"/>
                      <a:pt x="31643" y="15407"/>
                    </a:cubicBezTo>
                    <a:cubicBezTo>
                      <a:pt x="33739" y="12550"/>
                      <a:pt x="36406" y="10169"/>
                      <a:pt x="39073" y="7787"/>
                    </a:cubicBezTo>
                    <a:cubicBezTo>
                      <a:pt x="40882" y="6168"/>
                      <a:pt x="43835" y="2739"/>
                      <a:pt x="40977" y="548"/>
                    </a:cubicBezTo>
                    <a:cubicBezTo>
                      <a:pt x="38882" y="-1071"/>
                      <a:pt x="35929" y="1310"/>
                      <a:pt x="34024" y="2358"/>
                    </a:cubicBezTo>
                    <a:cubicBezTo>
                      <a:pt x="27452" y="5978"/>
                      <a:pt x="20975" y="9883"/>
                      <a:pt x="15355" y="14931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4" name="Google Shape;674;p15"/>
              <p:cNvSpPr/>
              <p:nvPr/>
            </p:nvSpPr>
            <p:spPr>
              <a:xfrm>
                <a:off x="6236295" y="3650605"/>
                <a:ext cx="22931" cy="20615"/>
              </a:xfrm>
              <a:custGeom>
                <a:avLst/>
                <a:gdLst/>
                <a:ahLst/>
                <a:cxnLst/>
                <a:rect l="l" t="t" r="r" b="b"/>
                <a:pathLst>
                  <a:path w="22931" h="20615" extrusionOk="0">
                    <a:moveTo>
                      <a:pt x="19724" y="7280"/>
                    </a:moveTo>
                    <a:cubicBezTo>
                      <a:pt x="20962" y="8233"/>
                      <a:pt x="22200" y="9280"/>
                      <a:pt x="22676" y="10709"/>
                    </a:cubicBezTo>
                    <a:cubicBezTo>
                      <a:pt x="23153" y="12043"/>
                      <a:pt x="22867" y="13471"/>
                      <a:pt x="22581" y="14805"/>
                    </a:cubicBezTo>
                    <a:cubicBezTo>
                      <a:pt x="22105" y="16805"/>
                      <a:pt x="21248" y="18996"/>
                      <a:pt x="19343" y="19948"/>
                    </a:cubicBezTo>
                    <a:cubicBezTo>
                      <a:pt x="18200" y="20520"/>
                      <a:pt x="16866" y="20615"/>
                      <a:pt x="15628" y="20615"/>
                    </a:cubicBezTo>
                    <a:cubicBezTo>
                      <a:pt x="12009" y="20615"/>
                      <a:pt x="8199" y="20139"/>
                      <a:pt x="5436" y="17948"/>
                    </a:cubicBezTo>
                    <a:cubicBezTo>
                      <a:pt x="4008" y="16805"/>
                      <a:pt x="2865" y="15281"/>
                      <a:pt x="1912" y="13662"/>
                    </a:cubicBezTo>
                    <a:cubicBezTo>
                      <a:pt x="769" y="11757"/>
                      <a:pt x="-88" y="9661"/>
                      <a:pt x="7" y="7566"/>
                    </a:cubicBezTo>
                    <a:cubicBezTo>
                      <a:pt x="293" y="4327"/>
                      <a:pt x="4389" y="422"/>
                      <a:pt x="7722" y="41"/>
                    </a:cubicBezTo>
                    <a:cubicBezTo>
                      <a:pt x="12009" y="-530"/>
                      <a:pt x="16771" y="4994"/>
                      <a:pt x="19724" y="7375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5" name="Google Shape;675;p15"/>
              <p:cNvSpPr/>
              <p:nvPr/>
            </p:nvSpPr>
            <p:spPr>
              <a:xfrm>
                <a:off x="6281546" y="3547776"/>
                <a:ext cx="94202" cy="85343"/>
              </a:xfrm>
              <a:custGeom>
                <a:avLst/>
                <a:gdLst/>
                <a:ahLst/>
                <a:cxnLst/>
                <a:rect l="l" t="t" r="r" b="b"/>
                <a:pathLst>
                  <a:path w="94202" h="85343" extrusionOk="0">
                    <a:moveTo>
                      <a:pt x="0" y="0"/>
                    </a:moveTo>
                    <a:cubicBezTo>
                      <a:pt x="0" y="0"/>
                      <a:pt x="68580" y="19717"/>
                      <a:pt x="94202" y="85344"/>
                    </a:cubicBezTo>
                    <a:cubicBezTo>
                      <a:pt x="94202" y="85344"/>
                      <a:pt x="83153" y="16764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_3"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" name="Google Shape;677;p16"/>
          <p:cNvPicPr preferRelativeResize="0"/>
          <p:nvPr/>
        </p:nvPicPr>
        <p:blipFill rotWithShape="1">
          <a:blip r:embed="rId2">
            <a:alphaModFix amt="10000"/>
          </a:blip>
          <a:srcRect l="109" t="7891" r="99" b="7891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78" name="Google Shape;678;p16"/>
          <p:cNvSpPr txBox="1">
            <a:spLocks noGrp="1"/>
          </p:cNvSpPr>
          <p:nvPr>
            <p:ph type="title"/>
          </p:nvPr>
        </p:nvSpPr>
        <p:spPr>
          <a:xfrm>
            <a:off x="720075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79" name="Google Shape;679;p16"/>
          <p:cNvSpPr txBox="1">
            <a:spLocks noGrp="1"/>
          </p:cNvSpPr>
          <p:nvPr>
            <p:ph type="subTitle" idx="1"/>
          </p:nvPr>
        </p:nvSpPr>
        <p:spPr>
          <a:xfrm>
            <a:off x="854800" y="2393650"/>
            <a:ext cx="2224800" cy="14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0" name="Google Shape;680;p16"/>
          <p:cNvSpPr txBox="1">
            <a:spLocks noGrp="1"/>
          </p:cNvSpPr>
          <p:nvPr>
            <p:ph type="subTitle" idx="2"/>
          </p:nvPr>
        </p:nvSpPr>
        <p:spPr>
          <a:xfrm>
            <a:off x="3459613" y="2393650"/>
            <a:ext cx="2224800" cy="14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1" name="Google Shape;681;p16"/>
          <p:cNvSpPr txBox="1">
            <a:spLocks noGrp="1"/>
          </p:cNvSpPr>
          <p:nvPr>
            <p:ph type="subTitle" idx="3"/>
          </p:nvPr>
        </p:nvSpPr>
        <p:spPr>
          <a:xfrm>
            <a:off x="6064427" y="2393650"/>
            <a:ext cx="2224800" cy="14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2" name="Google Shape;682;p16"/>
          <p:cNvSpPr txBox="1">
            <a:spLocks noGrp="1"/>
          </p:cNvSpPr>
          <p:nvPr>
            <p:ph type="subTitle" idx="4"/>
          </p:nvPr>
        </p:nvSpPr>
        <p:spPr>
          <a:xfrm>
            <a:off x="854800" y="2075025"/>
            <a:ext cx="22248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19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  <p:sp>
        <p:nvSpPr>
          <p:cNvPr id="683" name="Google Shape;683;p16"/>
          <p:cNvSpPr txBox="1">
            <a:spLocks noGrp="1"/>
          </p:cNvSpPr>
          <p:nvPr>
            <p:ph type="subTitle" idx="5"/>
          </p:nvPr>
        </p:nvSpPr>
        <p:spPr>
          <a:xfrm>
            <a:off x="3459616" y="2075025"/>
            <a:ext cx="22248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19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  <p:sp>
        <p:nvSpPr>
          <p:cNvPr id="684" name="Google Shape;684;p16"/>
          <p:cNvSpPr txBox="1">
            <a:spLocks noGrp="1"/>
          </p:cNvSpPr>
          <p:nvPr>
            <p:ph type="subTitle" idx="6"/>
          </p:nvPr>
        </p:nvSpPr>
        <p:spPr>
          <a:xfrm>
            <a:off x="6064431" y="2075025"/>
            <a:ext cx="22248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19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"/>
              <a:buNone/>
              <a:defRPr sz="2000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  <p:grpSp>
        <p:nvGrpSpPr>
          <p:cNvPr id="685" name="Google Shape;685;p16"/>
          <p:cNvGrpSpPr/>
          <p:nvPr/>
        </p:nvGrpSpPr>
        <p:grpSpPr>
          <a:xfrm>
            <a:off x="7942640" y="175573"/>
            <a:ext cx="1143452" cy="891727"/>
            <a:chOff x="7942640" y="175573"/>
            <a:chExt cx="1143452" cy="891727"/>
          </a:xfrm>
        </p:grpSpPr>
        <p:grpSp>
          <p:nvGrpSpPr>
            <p:cNvPr id="686" name="Google Shape;686;p16"/>
            <p:cNvGrpSpPr/>
            <p:nvPr/>
          </p:nvGrpSpPr>
          <p:grpSpPr>
            <a:xfrm rot="1800043">
              <a:off x="8621385" y="346609"/>
              <a:ext cx="415622" cy="307713"/>
              <a:chOff x="6223280" y="3674138"/>
              <a:chExt cx="240166" cy="177825"/>
            </a:xfrm>
          </p:grpSpPr>
          <p:sp>
            <p:nvSpPr>
              <p:cNvPr id="687" name="Google Shape;687;p16"/>
              <p:cNvSpPr/>
              <p:nvPr/>
            </p:nvSpPr>
            <p:spPr>
              <a:xfrm>
                <a:off x="6223280" y="3674138"/>
                <a:ext cx="240166" cy="177806"/>
              </a:xfrm>
              <a:custGeom>
                <a:avLst/>
                <a:gdLst/>
                <a:ahLst/>
                <a:cxnLst/>
                <a:rect l="l" t="t" r="r" b="b"/>
                <a:pathLst>
                  <a:path w="240166" h="177806" extrusionOk="0">
                    <a:moveTo>
                      <a:pt x="238956" y="65376"/>
                    </a:moveTo>
                    <a:cubicBezTo>
                      <a:pt x="248290" y="112716"/>
                      <a:pt x="202665" y="161674"/>
                      <a:pt x="137038" y="174628"/>
                    </a:cubicBezTo>
                    <a:cubicBezTo>
                      <a:pt x="71411" y="187582"/>
                      <a:pt x="10546" y="159769"/>
                      <a:pt x="1211" y="112430"/>
                    </a:cubicBezTo>
                    <a:cubicBezTo>
                      <a:pt x="-8123" y="65091"/>
                      <a:pt x="37502" y="16132"/>
                      <a:pt x="103129" y="3178"/>
                    </a:cubicBezTo>
                    <a:cubicBezTo>
                      <a:pt x="168756" y="-9776"/>
                      <a:pt x="229621" y="18037"/>
                      <a:pt x="238956" y="6537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8" name="Google Shape;688;p16"/>
              <p:cNvSpPr/>
              <p:nvPr/>
            </p:nvSpPr>
            <p:spPr>
              <a:xfrm>
                <a:off x="6242303" y="3686175"/>
                <a:ext cx="221143" cy="165788"/>
              </a:xfrm>
              <a:custGeom>
                <a:avLst/>
                <a:gdLst/>
                <a:ahLst/>
                <a:cxnLst/>
                <a:rect l="l" t="t" r="r" b="b"/>
                <a:pathLst>
                  <a:path w="221143" h="165788" extrusionOk="0">
                    <a:moveTo>
                      <a:pt x="219933" y="53340"/>
                    </a:moveTo>
                    <a:cubicBezTo>
                      <a:pt x="229267" y="100679"/>
                      <a:pt x="183642" y="149542"/>
                      <a:pt x="118015" y="162592"/>
                    </a:cubicBezTo>
                    <a:cubicBezTo>
                      <a:pt x="70009" y="172117"/>
                      <a:pt x="24479" y="159734"/>
                      <a:pt x="0" y="133731"/>
                    </a:cubicBezTo>
                    <a:cubicBezTo>
                      <a:pt x="24670" y="145351"/>
                      <a:pt x="56674" y="149162"/>
                      <a:pt x="89821" y="142589"/>
                    </a:cubicBezTo>
                    <a:cubicBezTo>
                      <a:pt x="155448" y="129635"/>
                      <a:pt x="201073" y="80677"/>
                      <a:pt x="191738" y="33338"/>
                    </a:cubicBezTo>
                    <a:cubicBezTo>
                      <a:pt x="189262" y="20669"/>
                      <a:pt x="183071" y="9430"/>
                      <a:pt x="174022" y="0"/>
                    </a:cubicBezTo>
                    <a:cubicBezTo>
                      <a:pt x="198120" y="11335"/>
                      <a:pt x="215265" y="29908"/>
                      <a:pt x="219933" y="533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9" name="Google Shape;689;p16"/>
              <p:cNvSpPr/>
              <p:nvPr/>
            </p:nvSpPr>
            <p:spPr>
              <a:xfrm>
                <a:off x="6257807" y="3698699"/>
                <a:ext cx="164730" cy="96586"/>
              </a:xfrm>
              <a:custGeom>
                <a:avLst/>
                <a:gdLst/>
                <a:ahLst/>
                <a:cxnLst/>
                <a:rect l="l" t="t" r="r" b="b"/>
                <a:pathLst>
                  <a:path w="164730" h="96586" extrusionOk="0">
                    <a:moveTo>
                      <a:pt x="164232" y="32148"/>
                    </a:moveTo>
                    <a:cubicBezTo>
                      <a:pt x="169185" y="57294"/>
                      <a:pt x="136610" y="84821"/>
                      <a:pt x="91366" y="93775"/>
                    </a:cubicBezTo>
                    <a:cubicBezTo>
                      <a:pt x="46122" y="102728"/>
                      <a:pt x="5451" y="89584"/>
                      <a:pt x="498" y="64438"/>
                    </a:cubicBezTo>
                    <a:cubicBezTo>
                      <a:pt x="-4455" y="39292"/>
                      <a:pt x="28120" y="11765"/>
                      <a:pt x="73364" y="2811"/>
                    </a:cubicBezTo>
                    <a:cubicBezTo>
                      <a:pt x="118608" y="-6142"/>
                      <a:pt x="159279" y="7002"/>
                      <a:pt x="164232" y="32148"/>
                    </a:cubicBezTo>
                    <a:close/>
                  </a:path>
                </a:pathLst>
              </a:custGeom>
              <a:solidFill>
                <a:srgbClr val="282B3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p16"/>
              <p:cNvSpPr/>
              <p:nvPr/>
            </p:nvSpPr>
            <p:spPr>
              <a:xfrm>
                <a:off x="6270162" y="3711376"/>
                <a:ext cx="142498" cy="83518"/>
              </a:xfrm>
              <a:custGeom>
                <a:avLst/>
                <a:gdLst/>
                <a:ahLst/>
                <a:cxnLst/>
                <a:rect l="l" t="t" r="r" b="b"/>
                <a:pathLst>
                  <a:path w="142498" h="83518" extrusionOk="0">
                    <a:moveTo>
                      <a:pt x="142068" y="27757"/>
                    </a:moveTo>
                    <a:cubicBezTo>
                      <a:pt x="146354" y="49474"/>
                      <a:pt x="118160" y="73382"/>
                      <a:pt x="79012" y="81098"/>
                    </a:cubicBezTo>
                    <a:cubicBezTo>
                      <a:pt x="39864" y="88813"/>
                      <a:pt x="4717" y="77478"/>
                      <a:pt x="431" y="55761"/>
                    </a:cubicBezTo>
                    <a:cubicBezTo>
                      <a:pt x="-3855" y="34044"/>
                      <a:pt x="24338" y="10136"/>
                      <a:pt x="63486" y="2421"/>
                    </a:cubicBezTo>
                    <a:cubicBezTo>
                      <a:pt x="102634" y="-5294"/>
                      <a:pt x="137781" y="6041"/>
                      <a:pt x="142068" y="2775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16"/>
              <p:cNvSpPr/>
              <p:nvPr/>
            </p:nvSpPr>
            <p:spPr>
              <a:xfrm>
                <a:off x="6235804" y="3748763"/>
                <a:ext cx="83343" cy="74754"/>
              </a:xfrm>
              <a:custGeom>
                <a:avLst/>
                <a:gdLst/>
                <a:ahLst/>
                <a:cxnLst/>
                <a:rect l="l" t="t" r="r" b="b"/>
                <a:pathLst>
                  <a:path w="83343" h="74754" extrusionOk="0">
                    <a:moveTo>
                      <a:pt x="22" y="28852"/>
                    </a:moveTo>
                    <a:cubicBezTo>
                      <a:pt x="308" y="37996"/>
                      <a:pt x="2785" y="47330"/>
                      <a:pt x="8309" y="54664"/>
                    </a:cubicBezTo>
                    <a:cubicBezTo>
                      <a:pt x="12976" y="60760"/>
                      <a:pt x="19549" y="65142"/>
                      <a:pt x="26597" y="67999"/>
                    </a:cubicBezTo>
                    <a:cubicBezTo>
                      <a:pt x="33646" y="70857"/>
                      <a:pt x="41266" y="72381"/>
                      <a:pt x="48790" y="73524"/>
                    </a:cubicBezTo>
                    <a:cubicBezTo>
                      <a:pt x="57458" y="74762"/>
                      <a:pt x="66317" y="75524"/>
                      <a:pt x="74794" y="73524"/>
                    </a:cubicBezTo>
                    <a:cubicBezTo>
                      <a:pt x="76603" y="73048"/>
                      <a:pt x="78318" y="72476"/>
                      <a:pt x="79842" y="71428"/>
                    </a:cubicBezTo>
                    <a:cubicBezTo>
                      <a:pt x="84033" y="68285"/>
                      <a:pt x="84319" y="61618"/>
                      <a:pt x="81461" y="57236"/>
                    </a:cubicBezTo>
                    <a:cubicBezTo>
                      <a:pt x="78604" y="52855"/>
                      <a:pt x="73365" y="50473"/>
                      <a:pt x="68221" y="49521"/>
                    </a:cubicBezTo>
                    <a:cubicBezTo>
                      <a:pt x="63078" y="48568"/>
                      <a:pt x="57744" y="48664"/>
                      <a:pt x="52505" y="47997"/>
                    </a:cubicBezTo>
                    <a:cubicBezTo>
                      <a:pt x="38789" y="46282"/>
                      <a:pt x="25740" y="39043"/>
                      <a:pt x="17072" y="28280"/>
                    </a:cubicBezTo>
                    <a:cubicBezTo>
                      <a:pt x="14310" y="24851"/>
                      <a:pt x="11929" y="21041"/>
                      <a:pt x="10881" y="16755"/>
                    </a:cubicBezTo>
                    <a:cubicBezTo>
                      <a:pt x="10024" y="13326"/>
                      <a:pt x="9928" y="9706"/>
                      <a:pt x="9833" y="6182"/>
                    </a:cubicBezTo>
                    <a:cubicBezTo>
                      <a:pt x="9833" y="3801"/>
                      <a:pt x="8976" y="-676"/>
                      <a:pt x="5547" y="86"/>
                    </a:cubicBezTo>
                    <a:cubicBezTo>
                      <a:pt x="2975" y="658"/>
                      <a:pt x="2880" y="4468"/>
                      <a:pt x="2404" y="6563"/>
                    </a:cubicBezTo>
                    <a:cubicBezTo>
                      <a:pt x="880" y="13897"/>
                      <a:pt x="-168" y="21422"/>
                      <a:pt x="22" y="28947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p16"/>
              <p:cNvSpPr/>
              <p:nvPr/>
            </p:nvSpPr>
            <p:spPr>
              <a:xfrm>
                <a:off x="6329713" y="3802295"/>
                <a:ext cx="24047" cy="18624"/>
              </a:xfrm>
              <a:custGeom>
                <a:avLst/>
                <a:gdLst/>
                <a:ahLst/>
                <a:cxnLst/>
                <a:rect l="l" t="t" r="r" b="b"/>
                <a:pathLst>
                  <a:path w="24047" h="18624" extrusionOk="0">
                    <a:moveTo>
                      <a:pt x="14412" y="370"/>
                    </a:moveTo>
                    <a:cubicBezTo>
                      <a:pt x="15936" y="85"/>
                      <a:pt x="17555" y="-296"/>
                      <a:pt x="18984" y="370"/>
                    </a:cubicBezTo>
                    <a:cubicBezTo>
                      <a:pt x="20222" y="847"/>
                      <a:pt x="21175" y="1990"/>
                      <a:pt x="22032" y="3037"/>
                    </a:cubicBezTo>
                    <a:cubicBezTo>
                      <a:pt x="23270" y="4752"/>
                      <a:pt x="24413" y="6752"/>
                      <a:pt x="23937" y="8848"/>
                    </a:cubicBezTo>
                    <a:cubicBezTo>
                      <a:pt x="23651" y="10086"/>
                      <a:pt x="22889" y="11134"/>
                      <a:pt x="22032" y="12182"/>
                    </a:cubicBezTo>
                    <a:cubicBezTo>
                      <a:pt x="19746" y="14944"/>
                      <a:pt x="16984" y="17515"/>
                      <a:pt x="13460" y="18373"/>
                    </a:cubicBezTo>
                    <a:cubicBezTo>
                      <a:pt x="11650" y="18754"/>
                      <a:pt x="9745" y="18658"/>
                      <a:pt x="7935" y="18373"/>
                    </a:cubicBezTo>
                    <a:cubicBezTo>
                      <a:pt x="5839" y="17992"/>
                      <a:pt x="3553" y="17420"/>
                      <a:pt x="2029" y="15896"/>
                    </a:cubicBezTo>
                    <a:cubicBezTo>
                      <a:pt x="-352" y="13610"/>
                      <a:pt x="-638" y="7895"/>
                      <a:pt x="1172" y="5133"/>
                    </a:cubicBezTo>
                    <a:cubicBezTo>
                      <a:pt x="3458" y="1514"/>
                      <a:pt x="10793" y="1418"/>
                      <a:pt x="14507" y="561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3" name="Google Shape;693;p16"/>
              <p:cNvSpPr/>
              <p:nvPr/>
            </p:nvSpPr>
            <p:spPr>
              <a:xfrm>
                <a:off x="6276117" y="3683292"/>
                <a:ext cx="125920" cy="29171"/>
              </a:xfrm>
              <a:custGeom>
                <a:avLst/>
                <a:gdLst/>
                <a:ahLst/>
                <a:cxnLst/>
                <a:rect l="l" t="t" r="r" b="b"/>
                <a:pathLst>
                  <a:path w="125920" h="29171" extrusionOk="0">
                    <a:moveTo>
                      <a:pt x="0" y="29172"/>
                    </a:moveTo>
                    <a:cubicBezTo>
                      <a:pt x="0" y="29172"/>
                      <a:pt x="59150" y="-10738"/>
                      <a:pt x="125921" y="11646"/>
                    </a:cubicBezTo>
                    <a:cubicBezTo>
                      <a:pt x="125921" y="11646"/>
                      <a:pt x="66199" y="-23883"/>
                      <a:pt x="0" y="29172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4" name="Google Shape;694;p16"/>
            <p:cNvGrpSpPr/>
            <p:nvPr/>
          </p:nvGrpSpPr>
          <p:grpSpPr>
            <a:xfrm>
              <a:off x="7942640" y="263334"/>
              <a:ext cx="280201" cy="276676"/>
              <a:chOff x="6764282" y="3352482"/>
              <a:chExt cx="142126" cy="140338"/>
            </a:xfrm>
          </p:grpSpPr>
          <p:sp>
            <p:nvSpPr>
              <p:cNvPr id="695" name="Google Shape;695;p16"/>
              <p:cNvSpPr/>
              <p:nvPr/>
            </p:nvSpPr>
            <p:spPr>
              <a:xfrm>
                <a:off x="6764282" y="3352482"/>
                <a:ext cx="142030" cy="140338"/>
              </a:xfrm>
              <a:custGeom>
                <a:avLst/>
                <a:gdLst/>
                <a:ahLst/>
                <a:cxnLst/>
                <a:rect l="l" t="t" r="r" b="b"/>
                <a:pathLst>
                  <a:path w="142030" h="140338" extrusionOk="0">
                    <a:moveTo>
                      <a:pt x="107623" y="110903"/>
                    </a:moveTo>
                    <a:cubicBezTo>
                      <a:pt x="94669" y="113760"/>
                      <a:pt x="88192" y="123666"/>
                      <a:pt x="80001" y="122047"/>
                    </a:cubicBezTo>
                    <a:cubicBezTo>
                      <a:pt x="71714" y="120428"/>
                      <a:pt x="60284" y="119571"/>
                      <a:pt x="50378" y="132334"/>
                    </a:cubicBezTo>
                    <a:cubicBezTo>
                      <a:pt x="40472" y="145098"/>
                      <a:pt x="34662" y="139859"/>
                      <a:pt x="36281" y="135287"/>
                    </a:cubicBezTo>
                    <a:cubicBezTo>
                      <a:pt x="37900" y="130715"/>
                      <a:pt x="57522" y="112427"/>
                      <a:pt x="52283" y="105093"/>
                    </a:cubicBezTo>
                    <a:cubicBezTo>
                      <a:pt x="47044" y="97663"/>
                      <a:pt x="41901" y="95282"/>
                      <a:pt x="38281" y="86900"/>
                    </a:cubicBezTo>
                    <a:cubicBezTo>
                      <a:pt x="34662" y="78518"/>
                      <a:pt x="21898" y="74898"/>
                      <a:pt x="11992" y="72041"/>
                    </a:cubicBezTo>
                    <a:cubicBezTo>
                      <a:pt x="1991" y="69183"/>
                      <a:pt x="-3248" y="62421"/>
                      <a:pt x="2182" y="59373"/>
                    </a:cubicBezTo>
                    <a:cubicBezTo>
                      <a:pt x="2372" y="59277"/>
                      <a:pt x="2563" y="59182"/>
                      <a:pt x="2848" y="59087"/>
                    </a:cubicBezTo>
                    <a:cubicBezTo>
                      <a:pt x="8754" y="56896"/>
                      <a:pt x="22279" y="64230"/>
                      <a:pt x="26470" y="60230"/>
                    </a:cubicBezTo>
                    <a:cubicBezTo>
                      <a:pt x="30947" y="55944"/>
                      <a:pt x="32947" y="44799"/>
                      <a:pt x="39901" y="39275"/>
                    </a:cubicBezTo>
                    <a:cubicBezTo>
                      <a:pt x="46854" y="33750"/>
                      <a:pt x="47521" y="29273"/>
                      <a:pt x="41805" y="17177"/>
                    </a:cubicBezTo>
                    <a:cubicBezTo>
                      <a:pt x="36186" y="5080"/>
                      <a:pt x="38758" y="-1302"/>
                      <a:pt x="43806" y="222"/>
                    </a:cubicBezTo>
                    <a:cubicBezTo>
                      <a:pt x="48949" y="1746"/>
                      <a:pt x="50664" y="20701"/>
                      <a:pt x="59522" y="27178"/>
                    </a:cubicBezTo>
                    <a:cubicBezTo>
                      <a:pt x="67904" y="33465"/>
                      <a:pt x="80191" y="32798"/>
                      <a:pt x="82572" y="11748"/>
                    </a:cubicBezTo>
                    <a:cubicBezTo>
                      <a:pt x="82858" y="9176"/>
                      <a:pt x="85906" y="7842"/>
                      <a:pt x="88097" y="9462"/>
                    </a:cubicBezTo>
                    <a:cubicBezTo>
                      <a:pt x="89716" y="10700"/>
                      <a:pt x="91526" y="13367"/>
                      <a:pt x="92860" y="18606"/>
                    </a:cubicBezTo>
                    <a:cubicBezTo>
                      <a:pt x="96670" y="32702"/>
                      <a:pt x="97527" y="39275"/>
                      <a:pt x="108480" y="47562"/>
                    </a:cubicBezTo>
                    <a:cubicBezTo>
                      <a:pt x="119434" y="55848"/>
                      <a:pt x="134579" y="50324"/>
                      <a:pt x="140294" y="55467"/>
                    </a:cubicBezTo>
                    <a:cubicBezTo>
                      <a:pt x="141056" y="56134"/>
                      <a:pt x="141628" y="56896"/>
                      <a:pt x="141818" y="57563"/>
                    </a:cubicBezTo>
                    <a:cubicBezTo>
                      <a:pt x="143437" y="61849"/>
                      <a:pt x="135436" y="65564"/>
                      <a:pt x="130483" y="68040"/>
                    </a:cubicBezTo>
                    <a:cubicBezTo>
                      <a:pt x="124673" y="70898"/>
                      <a:pt x="110481" y="87090"/>
                      <a:pt x="120387" y="99473"/>
                    </a:cubicBezTo>
                    <a:cubicBezTo>
                      <a:pt x="130293" y="111855"/>
                      <a:pt x="140770" y="122523"/>
                      <a:pt x="135532" y="129667"/>
                    </a:cubicBezTo>
                    <a:cubicBezTo>
                      <a:pt x="130293" y="136716"/>
                      <a:pt x="120577" y="107950"/>
                      <a:pt x="107623" y="1109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6" name="Google Shape;696;p16"/>
              <p:cNvSpPr/>
              <p:nvPr/>
            </p:nvSpPr>
            <p:spPr>
              <a:xfrm>
                <a:off x="6764282" y="3410140"/>
                <a:ext cx="142126" cy="82680"/>
              </a:xfrm>
              <a:custGeom>
                <a:avLst/>
                <a:gdLst/>
                <a:ahLst/>
                <a:cxnLst/>
                <a:rect l="l" t="t" r="r" b="b"/>
                <a:pathLst>
                  <a:path w="142126" h="82680" extrusionOk="0">
                    <a:moveTo>
                      <a:pt x="107623" y="53245"/>
                    </a:moveTo>
                    <a:cubicBezTo>
                      <a:pt x="94669" y="56102"/>
                      <a:pt x="88192" y="66008"/>
                      <a:pt x="80001" y="64389"/>
                    </a:cubicBezTo>
                    <a:cubicBezTo>
                      <a:pt x="71714" y="62770"/>
                      <a:pt x="60284" y="61913"/>
                      <a:pt x="50378" y="74676"/>
                    </a:cubicBezTo>
                    <a:cubicBezTo>
                      <a:pt x="40472" y="87439"/>
                      <a:pt x="34662" y="82201"/>
                      <a:pt x="36281" y="77629"/>
                    </a:cubicBezTo>
                    <a:cubicBezTo>
                      <a:pt x="37900" y="73057"/>
                      <a:pt x="57522" y="54769"/>
                      <a:pt x="52283" y="47434"/>
                    </a:cubicBezTo>
                    <a:cubicBezTo>
                      <a:pt x="47044" y="40005"/>
                      <a:pt x="41901" y="37624"/>
                      <a:pt x="38281" y="29242"/>
                    </a:cubicBezTo>
                    <a:cubicBezTo>
                      <a:pt x="34662" y="20860"/>
                      <a:pt x="21898" y="17240"/>
                      <a:pt x="11992" y="14383"/>
                    </a:cubicBezTo>
                    <a:cubicBezTo>
                      <a:pt x="1991" y="11525"/>
                      <a:pt x="-3248" y="4763"/>
                      <a:pt x="2182" y="1714"/>
                    </a:cubicBezTo>
                    <a:cubicBezTo>
                      <a:pt x="2372" y="1619"/>
                      <a:pt x="2563" y="1524"/>
                      <a:pt x="2848" y="1429"/>
                    </a:cubicBezTo>
                    <a:cubicBezTo>
                      <a:pt x="3325" y="2000"/>
                      <a:pt x="3801" y="2476"/>
                      <a:pt x="4372" y="2953"/>
                    </a:cubicBezTo>
                    <a:cubicBezTo>
                      <a:pt x="9706" y="7525"/>
                      <a:pt x="17136" y="8096"/>
                      <a:pt x="23899" y="9620"/>
                    </a:cubicBezTo>
                    <a:cubicBezTo>
                      <a:pt x="32280" y="11430"/>
                      <a:pt x="40282" y="14859"/>
                      <a:pt x="48187" y="18193"/>
                    </a:cubicBezTo>
                    <a:cubicBezTo>
                      <a:pt x="54093" y="20669"/>
                      <a:pt x="60189" y="23431"/>
                      <a:pt x="64094" y="28480"/>
                    </a:cubicBezTo>
                    <a:cubicBezTo>
                      <a:pt x="68571" y="34290"/>
                      <a:pt x="70380" y="43339"/>
                      <a:pt x="77524" y="45244"/>
                    </a:cubicBezTo>
                    <a:cubicBezTo>
                      <a:pt x="82477" y="46482"/>
                      <a:pt x="87335" y="43434"/>
                      <a:pt x="91431" y="40481"/>
                    </a:cubicBezTo>
                    <a:cubicBezTo>
                      <a:pt x="96288" y="37052"/>
                      <a:pt x="101242" y="33433"/>
                      <a:pt x="103813" y="28099"/>
                    </a:cubicBezTo>
                    <a:cubicBezTo>
                      <a:pt x="105528" y="24384"/>
                      <a:pt x="105909" y="20193"/>
                      <a:pt x="107909" y="16573"/>
                    </a:cubicBezTo>
                    <a:cubicBezTo>
                      <a:pt x="110671" y="11621"/>
                      <a:pt x="116101" y="8858"/>
                      <a:pt x="121435" y="6667"/>
                    </a:cubicBezTo>
                    <a:cubicBezTo>
                      <a:pt x="127912" y="4000"/>
                      <a:pt x="134865" y="1238"/>
                      <a:pt x="141913" y="0"/>
                    </a:cubicBezTo>
                    <a:cubicBezTo>
                      <a:pt x="143533" y="4286"/>
                      <a:pt x="135532" y="8001"/>
                      <a:pt x="130579" y="10477"/>
                    </a:cubicBezTo>
                    <a:cubicBezTo>
                      <a:pt x="124768" y="13335"/>
                      <a:pt x="110576" y="29527"/>
                      <a:pt x="120482" y="41910"/>
                    </a:cubicBezTo>
                    <a:cubicBezTo>
                      <a:pt x="130388" y="54292"/>
                      <a:pt x="140866" y="64960"/>
                      <a:pt x="135627" y="72104"/>
                    </a:cubicBezTo>
                    <a:cubicBezTo>
                      <a:pt x="130388" y="79153"/>
                      <a:pt x="120672" y="50387"/>
                      <a:pt x="107719" y="53340"/>
                    </a:cubicBezTo>
                    <a:close/>
                  </a:path>
                </a:pathLst>
              </a:custGeom>
              <a:solidFill>
                <a:srgbClr val="282B3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7" name="Google Shape;697;p16"/>
              <p:cNvSpPr/>
              <p:nvPr/>
            </p:nvSpPr>
            <p:spPr>
              <a:xfrm>
                <a:off x="6804850" y="3384214"/>
                <a:ext cx="71272" cy="55499"/>
              </a:xfrm>
              <a:custGeom>
                <a:avLst/>
                <a:gdLst/>
                <a:ahLst/>
                <a:cxnLst/>
                <a:rect l="l" t="t" r="r" b="b"/>
                <a:pathLst>
                  <a:path w="71272" h="55499" extrusionOk="0">
                    <a:moveTo>
                      <a:pt x="57245" y="11638"/>
                    </a:moveTo>
                    <a:cubicBezTo>
                      <a:pt x="55150" y="7352"/>
                      <a:pt x="53149" y="2399"/>
                      <a:pt x="48768" y="589"/>
                    </a:cubicBezTo>
                    <a:cubicBezTo>
                      <a:pt x="45529" y="-649"/>
                      <a:pt x="41910" y="208"/>
                      <a:pt x="38767" y="1827"/>
                    </a:cubicBezTo>
                    <a:cubicBezTo>
                      <a:pt x="35814" y="3351"/>
                      <a:pt x="32861" y="5447"/>
                      <a:pt x="29527" y="5447"/>
                    </a:cubicBezTo>
                    <a:cubicBezTo>
                      <a:pt x="26670" y="5447"/>
                      <a:pt x="24003" y="3828"/>
                      <a:pt x="21431" y="2685"/>
                    </a:cubicBezTo>
                    <a:cubicBezTo>
                      <a:pt x="18764" y="1446"/>
                      <a:pt x="15621" y="684"/>
                      <a:pt x="13144" y="2113"/>
                    </a:cubicBezTo>
                    <a:cubicBezTo>
                      <a:pt x="10668" y="3637"/>
                      <a:pt x="9811" y="6780"/>
                      <a:pt x="9049" y="9543"/>
                    </a:cubicBezTo>
                    <a:cubicBezTo>
                      <a:pt x="7525" y="14686"/>
                      <a:pt x="5048" y="19639"/>
                      <a:pt x="1048" y="23354"/>
                    </a:cubicBezTo>
                    <a:cubicBezTo>
                      <a:pt x="571" y="23830"/>
                      <a:pt x="95" y="24211"/>
                      <a:pt x="0" y="24878"/>
                    </a:cubicBezTo>
                    <a:cubicBezTo>
                      <a:pt x="0" y="25164"/>
                      <a:pt x="0" y="25449"/>
                      <a:pt x="0" y="25640"/>
                    </a:cubicBezTo>
                    <a:cubicBezTo>
                      <a:pt x="762" y="29545"/>
                      <a:pt x="3810" y="32593"/>
                      <a:pt x="7239" y="34593"/>
                    </a:cubicBezTo>
                    <a:cubicBezTo>
                      <a:pt x="10668" y="36594"/>
                      <a:pt x="14478" y="37641"/>
                      <a:pt x="18288" y="38880"/>
                    </a:cubicBezTo>
                    <a:cubicBezTo>
                      <a:pt x="22003" y="40118"/>
                      <a:pt x="25813" y="41737"/>
                      <a:pt x="28575" y="44499"/>
                    </a:cubicBezTo>
                    <a:cubicBezTo>
                      <a:pt x="30480" y="46404"/>
                      <a:pt x="31813" y="48690"/>
                      <a:pt x="33528" y="50786"/>
                    </a:cubicBezTo>
                    <a:cubicBezTo>
                      <a:pt x="35242" y="52881"/>
                      <a:pt x="37338" y="54786"/>
                      <a:pt x="39909" y="55358"/>
                    </a:cubicBezTo>
                    <a:cubicBezTo>
                      <a:pt x="42386" y="55834"/>
                      <a:pt x="44958" y="55072"/>
                      <a:pt x="47053" y="53643"/>
                    </a:cubicBezTo>
                    <a:cubicBezTo>
                      <a:pt x="49149" y="52310"/>
                      <a:pt x="50863" y="50405"/>
                      <a:pt x="52483" y="48500"/>
                    </a:cubicBezTo>
                    <a:cubicBezTo>
                      <a:pt x="57436" y="42880"/>
                      <a:pt x="62198" y="37927"/>
                      <a:pt x="68675" y="34117"/>
                    </a:cubicBezTo>
                    <a:cubicBezTo>
                      <a:pt x="75628" y="29926"/>
                      <a:pt x="66770" y="25068"/>
                      <a:pt x="63627" y="21449"/>
                    </a:cubicBezTo>
                    <a:cubicBezTo>
                      <a:pt x="61055" y="18496"/>
                      <a:pt x="58959" y="15162"/>
                      <a:pt x="57150" y="11638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8" name="Google Shape;698;p16"/>
            <p:cNvGrpSpPr/>
            <p:nvPr/>
          </p:nvGrpSpPr>
          <p:grpSpPr>
            <a:xfrm>
              <a:off x="8296556" y="175573"/>
              <a:ext cx="340183" cy="357667"/>
              <a:chOff x="4031320" y="751698"/>
              <a:chExt cx="532701" cy="560081"/>
            </a:xfrm>
          </p:grpSpPr>
          <p:sp>
            <p:nvSpPr>
              <p:cNvPr id="699" name="Google Shape;699;p16"/>
              <p:cNvSpPr/>
              <p:nvPr/>
            </p:nvSpPr>
            <p:spPr>
              <a:xfrm>
                <a:off x="4031320" y="751698"/>
                <a:ext cx="532701" cy="560081"/>
              </a:xfrm>
              <a:custGeom>
                <a:avLst/>
                <a:gdLst/>
                <a:ahLst/>
                <a:cxnLst/>
                <a:rect l="l" t="t" r="r" b="b"/>
                <a:pathLst>
                  <a:path w="293904" h="309010" extrusionOk="0">
                    <a:moveTo>
                      <a:pt x="63078" y="25444"/>
                    </a:moveTo>
                    <a:cubicBezTo>
                      <a:pt x="40123" y="45161"/>
                      <a:pt x="25264" y="72783"/>
                      <a:pt x="14406" y="100977"/>
                    </a:cubicBezTo>
                    <a:cubicBezTo>
                      <a:pt x="4309" y="126981"/>
                      <a:pt x="-2930" y="154984"/>
                      <a:pt x="1166" y="182607"/>
                    </a:cubicBezTo>
                    <a:cubicBezTo>
                      <a:pt x="6024" y="215087"/>
                      <a:pt x="26502" y="243948"/>
                      <a:pt x="52791" y="263760"/>
                    </a:cubicBezTo>
                    <a:cubicBezTo>
                      <a:pt x="78985" y="283572"/>
                      <a:pt x="110608" y="295097"/>
                      <a:pt x="142612" y="302717"/>
                    </a:cubicBezTo>
                    <a:cubicBezTo>
                      <a:pt x="174997" y="310432"/>
                      <a:pt x="211192" y="313766"/>
                      <a:pt x="239672" y="296526"/>
                    </a:cubicBezTo>
                    <a:cubicBezTo>
                      <a:pt x="259198" y="284715"/>
                      <a:pt x="272438" y="264712"/>
                      <a:pt x="281010" y="243567"/>
                    </a:cubicBezTo>
                    <a:cubicBezTo>
                      <a:pt x="300727" y="195084"/>
                      <a:pt x="297679" y="137839"/>
                      <a:pt x="272914" y="91738"/>
                    </a:cubicBezTo>
                    <a:cubicBezTo>
                      <a:pt x="235386" y="21825"/>
                      <a:pt x="132896" y="-34754"/>
                      <a:pt x="63078" y="2544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0" name="Google Shape;700;p16"/>
              <p:cNvSpPr/>
              <p:nvPr/>
            </p:nvSpPr>
            <p:spPr>
              <a:xfrm>
                <a:off x="4081704" y="790262"/>
                <a:ext cx="450067" cy="484904"/>
              </a:xfrm>
              <a:custGeom>
                <a:avLst/>
                <a:gdLst/>
                <a:ahLst/>
                <a:cxnLst/>
                <a:rect l="l" t="t" r="r" b="b"/>
                <a:pathLst>
                  <a:path w="248313" h="267533" extrusionOk="0">
                    <a:moveTo>
                      <a:pt x="98337" y="267534"/>
                    </a:moveTo>
                    <a:lnTo>
                      <a:pt x="58618" y="243817"/>
                    </a:lnTo>
                    <a:cubicBezTo>
                      <a:pt x="50045" y="238673"/>
                      <a:pt x="40806" y="232863"/>
                      <a:pt x="37377" y="223433"/>
                    </a:cubicBezTo>
                    <a:cubicBezTo>
                      <a:pt x="34996" y="216956"/>
                      <a:pt x="35662" y="209241"/>
                      <a:pt x="31471" y="203716"/>
                    </a:cubicBezTo>
                    <a:cubicBezTo>
                      <a:pt x="28804" y="200287"/>
                      <a:pt x="24709" y="198478"/>
                      <a:pt x="21089" y="196192"/>
                    </a:cubicBezTo>
                    <a:cubicBezTo>
                      <a:pt x="4325" y="185619"/>
                      <a:pt x="-3962" y="163330"/>
                      <a:pt x="1848" y="144376"/>
                    </a:cubicBezTo>
                    <a:cubicBezTo>
                      <a:pt x="7659" y="125516"/>
                      <a:pt x="25566" y="111038"/>
                      <a:pt x="26995" y="91321"/>
                    </a:cubicBezTo>
                    <a:cubicBezTo>
                      <a:pt x="28042" y="77129"/>
                      <a:pt x="20041" y="62651"/>
                      <a:pt x="23947" y="48935"/>
                    </a:cubicBezTo>
                    <a:cubicBezTo>
                      <a:pt x="27185" y="37315"/>
                      <a:pt x="37948" y="29599"/>
                      <a:pt x="48045" y="22837"/>
                    </a:cubicBezTo>
                    <a:cubicBezTo>
                      <a:pt x="58237" y="15979"/>
                      <a:pt x="68524" y="9121"/>
                      <a:pt x="80049" y="4644"/>
                    </a:cubicBezTo>
                    <a:cubicBezTo>
                      <a:pt x="91574" y="167"/>
                      <a:pt x="104338" y="-1642"/>
                      <a:pt x="116149" y="1787"/>
                    </a:cubicBezTo>
                    <a:cubicBezTo>
                      <a:pt x="129960" y="5882"/>
                      <a:pt x="141009" y="16836"/>
                      <a:pt x="154725" y="21313"/>
                    </a:cubicBezTo>
                    <a:cubicBezTo>
                      <a:pt x="167679" y="25504"/>
                      <a:pt x="183967" y="24646"/>
                      <a:pt x="192253" y="35505"/>
                    </a:cubicBezTo>
                    <a:cubicBezTo>
                      <a:pt x="197968" y="42935"/>
                      <a:pt x="197492" y="53221"/>
                      <a:pt x="199492" y="62461"/>
                    </a:cubicBezTo>
                    <a:cubicBezTo>
                      <a:pt x="202731" y="77606"/>
                      <a:pt x="213018" y="90179"/>
                      <a:pt x="222448" y="102466"/>
                    </a:cubicBezTo>
                    <a:cubicBezTo>
                      <a:pt x="232544" y="115705"/>
                      <a:pt x="242260" y="129803"/>
                      <a:pt x="246451" y="145995"/>
                    </a:cubicBezTo>
                    <a:cubicBezTo>
                      <a:pt x="250546" y="162187"/>
                      <a:pt x="248165" y="180857"/>
                      <a:pt x="236545" y="192858"/>
                    </a:cubicBezTo>
                    <a:cubicBezTo>
                      <a:pt x="227305" y="202383"/>
                      <a:pt x="213208" y="206765"/>
                      <a:pt x="205779" y="217718"/>
                    </a:cubicBezTo>
                    <a:cubicBezTo>
                      <a:pt x="201778" y="223624"/>
                      <a:pt x="200254" y="230863"/>
                      <a:pt x="197206" y="237340"/>
                    </a:cubicBezTo>
                    <a:cubicBezTo>
                      <a:pt x="192063" y="248484"/>
                      <a:pt x="182347" y="257342"/>
                      <a:pt x="170822" y="261629"/>
                    </a:cubicBezTo>
                    <a:cubicBezTo>
                      <a:pt x="161392" y="265153"/>
                      <a:pt x="151105" y="265438"/>
                      <a:pt x="141009" y="265724"/>
                    </a:cubicBezTo>
                    <a:cubicBezTo>
                      <a:pt x="124531" y="266200"/>
                      <a:pt x="108052" y="266772"/>
                      <a:pt x="91574" y="267248"/>
                    </a:cubicBezTo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01" name="Google Shape;701;p16"/>
              <p:cNvGrpSpPr/>
              <p:nvPr/>
            </p:nvGrpSpPr>
            <p:grpSpPr>
              <a:xfrm>
                <a:off x="4192677" y="845840"/>
                <a:ext cx="340256" cy="437088"/>
                <a:chOff x="6965113" y="2947844"/>
                <a:chExt cx="187717" cy="241152"/>
              </a:xfrm>
            </p:grpSpPr>
            <p:sp>
              <p:nvSpPr>
                <p:cNvPr id="702" name="Google Shape;702;p16"/>
                <p:cNvSpPr/>
                <p:nvPr/>
              </p:nvSpPr>
              <p:spPr>
                <a:xfrm>
                  <a:off x="6965113" y="2947844"/>
                  <a:ext cx="187717" cy="241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717" h="241152" extrusionOk="0">
                      <a:moveTo>
                        <a:pt x="22236" y="126444"/>
                      </a:moveTo>
                      <a:cubicBezTo>
                        <a:pt x="22236" y="126444"/>
                        <a:pt x="37857" y="87297"/>
                        <a:pt x="46810" y="42910"/>
                      </a:cubicBezTo>
                      <a:cubicBezTo>
                        <a:pt x="55669" y="-1572"/>
                        <a:pt x="115295" y="-21193"/>
                        <a:pt x="154538" y="32242"/>
                      </a:cubicBezTo>
                      <a:cubicBezTo>
                        <a:pt x="193781" y="85677"/>
                        <a:pt x="214355" y="206454"/>
                        <a:pt x="121963" y="233029"/>
                      </a:cubicBezTo>
                      <a:cubicBezTo>
                        <a:pt x="29665" y="259604"/>
                        <a:pt x="-36533" y="220170"/>
                        <a:pt x="22236" y="12654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3" name="Google Shape;703;p16"/>
                <p:cNvSpPr/>
                <p:nvPr/>
              </p:nvSpPr>
              <p:spPr>
                <a:xfrm>
                  <a:off x="6970203" y="2951130"/>
                  <a:ext cx="182626" cy="237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626" h="237746" extrusionOk="0">
                      <a:moveTo>
                        <a:pt x="116872" y="229648"/>
                      </a:moveTo>
                      <a:cubicBezTo>
                        <a:pt x="61151" y="245650"/>
                        <a:pt x="14954" y="237649"/>
                        <a:pt x="0" y="208217"/>
                      </a:cubicBezTo>
                      <a:cubicBezTo>
                        <a:pt x="21622" y="214503"/>
                        <a:pt x="50578" y="213170"/>
                        <a:pt x="82677" y="203930"/>
                      </a:cubicBezTo>
                      <a:cubicBezTo>
                        <a:pt x="174974" y="177355"/>
                        <a:pt x="154496" y="56578"/>
                        <a:pt x="115253" y="3143"/>
                      </a:cubicBezTo>
                      <a:cubicBezTo>
                        <a:pt x="114490" y="2000"/>
                        <a:pt x="113633" y="1048"/>
                        <a:pt x="112871" y="0"/>
                      </a:cubicBezTo>
                      <a:cubicBezTo>
                        <a:pt x="125635" y="4477"/>
                        <a:pt x="138398" y="13811"/>
                        <a:pt x="149447" y="28861"/>
                      </a:cubicBezTo>
                      <a:cubicBezTo>
                        <a:pt x="188690" y="82296"/>
                        <a:pt x="209264" y="203073"/>
                        <a:pt x="116872" y="229648"/>
                      </a:cubicBezTo>
                      <a:close/>
                    </a:path>
                  </a:pathLst>
                </a:custGeom>
                <a:solidFill>
                  <a:srgbClr val="282B35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704" name="Google Shape;704;p16"/>
                <p:cNvGrpSpPr/>
                <p:nvPr/>
              </p:nvGrpSpPr>
              <p:grpSpPr>
                <a:xfrm>
                  <a:off x="6977619" y="2966751"/>
                  <a:ext cx="102741" cy="177450"/>
                  <a:chOff x="6977619" y="2966751"/>
                  <a:chExt cx="102741" cy="177450"/>
                </a:xfrm>
              </p:grpSpPr>
              <p:sp>
                <p:nvSpPr>
                  <p:cNvPr id="705" name="Google Shape;705;p16"/>
                  <p:cNvSpPr/>
                  <p:nvPr/>
                </p:nvSpPr>
                <p:spPr>
                  <a:xfrm>
                    <a:off x="7004458" y="2966751"/>
                    <a:ext cx="75902" cy="1404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902" h="140438" extrusionOk="0">
                        <a:moveTo>
                          <a:pt x="19943" y="46673"/>
                        </a:moveTo>
                        <a:cubicBezTo>
                          <a:pt x="19467" y="55531"/>
                          <a:pt x="20991" y="64389"/>
                          <a:pt x="19943" y="73152"/>
                        </a:cubicBezTo>
                        <a:cubicBezTo>
                          <a:pt x="18705" y="83249"/>
                          <a:pt x="14037" y="92488"/>
                          <a:pt x="8704" y="100965"/>
                        </a:cubicBezTo>
                        <a:cubicBezTo>
                          <a:pt x="6227" y="104966"/>
                          <a:pt x="3465" y="108776"/>
                          <a:pt x="1750" y="113157"/>
                        </a:cubicBezTo>
                        <a:cubicBezTo>
                          <a:pt x="36" y="117539"/>
                          <a:pt x="-726" y="122587"/>
                          <a:pt x="893" y="127064"/>
                        </a:cubicBezTo>
                        <a:cubicBezTo>
                          <a:pt x="2607" y="131826"/>
                          <a:pt x="6703" y="135160"/>
                          <a:pt x="11085" y="137256"/>
                        </a:cubicBezTo>
                        <a:cubicBezTo>
                          <a:pt x="22515" y="142780"/>
                          <a:pt x="36516" y="140780"/>
                          <a:pt x="47184" y="133827"/>
                        </a:cubicBezTo>
                        <a:cubicBezTo>
                          <a:pt x="57853" y="126778"/>
                          <a:pt x="65472" y="115253"/>
                          <a:pt x="69854" y="102775"/>
                        </a:cubicBezTo>
                        <a:cubicBezTo>
                          <a:pt x="74236" y="90297"/>
                          <a:pt x="75569" y="76772"/>
                          <a:pt x="75855" y="63437"/>
                        </a:cubicBezTo>
                        <a:cubicBezTo>
                          <a:pt x="76045" y="54007"/>
                          <a:pt x="75664" y="44673"/>
                          <a:pt x="74712" y="35338"/>
                        </a:cubicBezTo>
                        <a:cubicBezTo>
                          <a:pt x="73854" y="26861"/>
                          <a:pt x="72521" y="18193"/>
                          <a:pt x="68235" y="11049"/>
                        </a:cubicBezTo>
                        <a:cubicBezTo>
                          <a:pt x="48994" y="-21240"/>
                          <a:pt x="21086" y="25432"/>
                          <a:pt x="20038" y="46673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00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6" name="Google Shape;706;p16"/>
                  <p:cNvSpPr/>
                  <p:nvPr/>
                </p:nvSpPr>
                <p:spPr>
                  <a:xfrm>
                    <a:off x="6977619" y="3115516"/>
                    <a:ext cx="36159" cy="286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59" h="28685" extrusionOk="0">
                        <a:moveTo>
                          <a:pt x="28208" y="15"/>
                        </a:moveTo>
                        <a:cubicBezTo>
                          <a:pt x="29446" y="15"/>
                          <a:pt x="30685" y="206"/>
                          <a:pt x="31732" y="873"/>
                        </a:cubicBezTo>
                        <a:cubicBezTo>
                          <a:pt x="32875" y="1635"/>
                          <a:pt x="33447" y="2968"/>
                          <a:pt x="34018" y="4206"/>
                        </a:cubicBezTo>
                        <a:cubicBezTo>
                          <a:pt x="35637" y="8302"/>
                          <a:pt x="37066" y="12969"/>
                          <a:pt x="35447" y="17065"/>
                        </a:cubicBezTo>
                        <a:cubicBezTo>
                          <a:pt x="34399" y="19923"/>
                          <a:pt x="32018" y="22114"/>
                          <a:pt x="29446" y="23828"/>
                        </a:cubicBezTo>
                        <a:cubicBezTo>
                          <a:pt x="23922" y="27352"/>
                          <a:pt x="17254" y="28686"/>
                          <a:pt x="10777" y="28686"/>
                        </a:cubicBezTo>
                        <a:cubicBezTo>
                          <a:pt x="9063" y="28686"/>
                          <a:pt x="7253" y="28495"/>
                          <a:pt x="5634" y="27924"/>
                        </a:cubicBezTo>
                        <a:cubicBezTo>
                          <a:pt x="-3415" y="24304"/>
                          <a:pt x="14" y="12684"/>
                          <a:pt x="4967" y="7159"/>
                        </a:cubicBezTo>
                        <a:cubicBezTo>
                          <a:pt x="10206" y="1349"/>
                          <a:pt x="20969" y="-175"/>
                          <a:pt x="28208" y="15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00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707" name="Google Shape;707;p16"/>
            <p:cNvGrpSpPr/>
            <p:nvPr/>
          </p:nvGrpSpPr>
          <p:grpSpPr>
            <a:xfrm>
              <a:off x="8430888" y="638806"/>
              <a:ext cx="408276" cy="428494"/>
              <a:chOff x="5908809" y="361001"/>
              <a:chExt cx="1026850" cy="1077702"/>
            </a:xfrm>
          </p:grpSpPr>
          <p:sp>
            <p:nvSpPr>
              <p:cNvPr id="708" name="Google Shape;708;p16"/>
              <p:cNvSpPr/>
              <p:nvPr/>
            </p:nvSpPr>
            <p:spPr>
              <a:xfrm>
                <a:off x="5908809" y="361001"/>
                <a:ext cx="1026850" cy="1077702"/>
              </a:xfrm>
              <a:custGeom>
                <a:avLst/>
                <a:gdLst/>
                <a:ahLst/>
                <a:cxnLst/>
                <a:rect l="l" t="t" r="r" b="b"/>
                <a:pathLst>
                  <a:path w="291305" h="305731" extrusionOk="0">
                    <a:moveTo>
                      <a:pt x="60770" y="39178"/>
                    </a:moveTo>
                    <a:cubicBezTo>
                      <a:pt x="33434" y="70420"/>
                      <a:pt x="14003" y="108520"/>
                      <a:pt x="4763" y="148906"/>
                    </a:cubicBezTo>
                    <a:cubicBezTo>
                      <a:pt x="-2285" y="179577"/>
                      <a:pt x="-2952" y="213486"/>
                      <a:pt x="12764" y="240727"/>
                    </a:cubicBezTo>
                    <a:cubicBezTo>
                      <a:pt x="23051" y="258444"/>
                      <a:pt x="39434" y="271779"/>
                      <a:pt x="57151" y="282066"/>
                    </a:cubicBezTo>
                    <a:cubicBezTo>
                      <a:pt x="121254" y="319308"/>
                      <a:pt x="212599" y="313784"/>
                      <a:pt x="260319" y="257015"/>
                    </a:cubicBezTo>
                    <a:cubicBezTo>
                      <a:pt x="306420" y="202151"/>
                      <a:pt x="298514" y="114521"/>
                      <a:pt x="253556" y="58704"/>
                    </a:cubicBezTo>
                    <a:cubicBezTo>
                      <a:pt x="203074" y="-3875"/>
                      <a:pt x="117158" y="-25401"/>
                      <a:pt x="60770" y="3898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9" name="Google Shape;709;p16"/>
              <p:cNvSpPr/>
              <p:nvPr/>
            </p:nvSpPr>
            <p:spPr>
              <a:xfrm>
                <a:off x="5973555" y="445230"/>
                <a:ext cx="867643" cy="910398"/>
              </a:xfrm>
              <a:custGeom>
                <a:avLst/>
                <a:gdLst/>
                <a:ahLst/>
                <a:cxnLst/>
                <a:rect l="l" t="t" r="r" b="b"/>
                <a:pathLst>
                  <a:path w="246140" h="258269" extrusionOk="0">
                    <a:moveTo>
                      <a:pt x="51359" y="32909"/>
                    </a:moveTo>
                    <a:cubicBezTo>
                      <a:pt x="28308" y="59294"/>
                      <a:pt x="11830" y="91488"/>
                      <a:pt x="4020" y="125683"/>
                    </a:cubicBezTo>
                    <a:cubicBezTo>
                      <a:pt x="-1886" y="151591"/>
                      <a:pt x="-2553" y="180261"/>
                      <a:pt x="10782" y="203312"/>
                    </a:cubicBezTo>
                    <a:cubicBezTo>
                      <a:pt x="19450" y="218266"/>
                      <a:pt x="33356" y="229600"/>
                      <a:pt x="48311" y="238268"/>
                    </a:cubicBezTo>
                    <a:cubicBezTo>
                      <a:pt x="102508" y="269701"/>
                      <a:pt x="179661" y="265129"/>
                      <a:pt x="219951" y="217123"/>
                    </a:cubicBezTo>
                    <a:cubicBezTo>
                      <a:pt x="258908" y="170736"/>
                      <a:pt x="252241" y="96727"/>
                      <a:pt x="214236" y="49578"/>
                    </a:cubicBezTo>
                    <a:cubicBezTo>
                      <a:pt x="171659" y="-3286"/>
                      <a:pt x="98984" y="-21478"/>
                      <a:pt x="51359" y="33004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10" name="Google Shape;710;p16"/>
              <p:cNvGrpSpPr/>
              <p:nvPr/>
            </p:nvGrpSpPr>
            <p:grpSpPr>
              <a:xfrm>
                <a:off x="6003484" y="693538"/>
                <a:ext cx="808358" cy="644375"/>
                <a:chOff x="7324240" y="3073040"/>
                <a:chExt cx="229276" cy="182765"/>
              </a:xfrm>
            </p:grpSpPr>
            <p:sp>
              <p:nvSpPr>
                <p:cNvPr id="711" name="Google Shape;711;p16"/>
                <p:cNvSpPr/>
                <p:nvPr/>
              </p:nvSpPr>
              <p:spPr>
                <a:xfrm>
                  <a:off x="7324240" y="3073040"/>
                  <a:ext cx="229221" cy="182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221" h="182765" extrusionOk="0">
                      <a:moveTo>
                        <a:pt x="118118" y="148601"/>
                      </a:moveTo>
                      <a:cubicBezTo>
                        <a:pt x="118118" y="148601"/>
                        <a:pt x="86685" y="151458"/>
                        <a:pt x="90114" y="93165"/>
                      </a:cubicBezTo>
                      <a:cubicBezTo>
                        <a:pt x="93543" y="34967"/>
                        <a:pt x="81828" y="773"/>
                        <a:pt x="49157" y="11"/>
                      </a:cubicBezTo>
                      <a:cubicBezTo>
                        <a:pt x="16581" y="-847"/>
                        <a:pt x="-10755" y="50493"/>
                        <a:pt x="4199" y="104786"/>
                      </a:cubicBezTo>
                      <a:cubicBezTo>
                        <a:pt x="19248" y="159078"/>
                        <a:pt x="68683" y="179080"/>
                        <a:pt x="88495" y="181271"/>
                      </a:cubicBezTo>
                      <a:cubicBezTo>
                        <a:pt x="107164" y="183367"/>
                        <a:pt x="201081" y="195845"/>
                        <a:pt x="228227" y="87259"/>
                      </a:cubicBezTo>
                      <a:cubicBezTo>
                        <a:pt x="230799" y="76973"/>
                        <a:pt x="228227" y="66019"/>
                        <a:pt x="222321" y="57256"/>
                      </a:cubicBezTo>
                      <a:lnTo>
                        <a:pt x="217559" y="50303"/>
                      </a:lnTo>
                      <a:cubicBezTo>
                        <a:pt x="204129" y="30681"/>
                        <a:pt x="176316" y="27633"/>
                        <a:pt x="158980" y="44016"/>
                      </a:cubicBezTo>
                      <a:lnTo>
                        <a:pt x="158790" y="44207"/>
                      </a:lnTo>
                      <a:cubicBezTo>
                        <a:pt x="149550" y="52970"/>
                        <a:pt x="145359" y="65638"/>
                        <a:pt x="147074" y="78211"/>
                      </a:cubicBezTo>
                      <a:cubicBezTo>
                        <a:pt x="150217" y="100595"/>
                        <a:pt x="149741" y="136218"/>
                        <a:pt x="118118" y="14860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2" name="Google Shape;712;p16"/>
                <p:cNvSpPr/>
                <p:nvPr/>
              </p:nvSpPr>
              <p:spPr>
                <a:xfrm>
                  <a:off x="7324304" y="3141725"/>
                  <a:ext cx="229212" cy="114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212" h="114080" extrusionOk="0">
                      <a:moveTo>
                        <a:pt x="228162" y="18574"/>
                      </a:moveTo>
                      <a:cubicBezTo>
                        <a:pt x="201016" y="127159"/>
                        <a:pt x="107195" y="114681"/>
                        <a:pt x="88526" y="112586"/>
                      </a:cubicBezTo>
                      <a:cubicBezTo>
                        <a:pt x="68714" y="110300"/>
                        <a:pt x="19279" y="90392"/>
                        <a:pt x="4230" y="36100"/>
                      </a:cubicBezTo>
                      <a:cubicBezTo>
                        <a:pt x="801" y="23717"/>
                        <a:pt x="-438" y="11525"/>
                        <a:pt x="134" y="0"/>
                      </a:cubicBezTo>
                      <a:cubicBezTo>
                        <a:pt x="515" y="8382"/>
                        <a:pt x="1848" y="16954"/>
                        <a:pt x="4230" y="25717"/>
                      </a:cubicBezTo>
                      <a:cubicBezTo>
                        <a:pt x="19279" y="80010"/>
                        <a:pt x="68714" y="100013"/>
                        <a:pt x="88526" y="102299"/>
                      </a:cubicBezTo>
                      <a:cubicBezTo>
                        <a:pt x="107195" y="104394"/>
                        <a:pt x="201111" y="116872"/>
                        <a:pt x="228162" y="8287"/>
                      </a:cubicBezTo>
                      <a:cubicBezTo>
                        <a:pt x="228448" y="7239"/>
                        <a:pt x="228639" y="6191"/>
                        <a:pt x="228829" y="5144"/>
                      </a:cubicBezTo>
                      <a:cubicBezTo>
                        <a:pt x="229496" y="9620"/>
                        <a:pt x="229305" y="14192"/>
                        <a:pt x="228162" y="18669"/>
                      </a:cubicBezTo>
                      <a:close/>
                    </a:path>
                  </a:pathLst>
                </a:custGeom>
                <a:solidFill>
                  <a:srgbClr val="282B35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3" name="Google Shape;713;p16"/>
                <p:cNvSpPr/>
                <p:nvPr/>
              </p:nvSpPr>
              <p:spPr>
                <a:xfrm>
                  <a:off x="7338150" y="3086060"/>
                  <a:ext cx="63119" cy="104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19" h="104295" extrusionOk="0">
                      <a:moveTo>
                        <a:pt x="7719" y="18137"/>
                      </a:moveTo>
                      <a:cubicBezTo>
                        <a:pt x="10577" y="11279"/>
                        <a:pt x="14673" y="4326"/>
                        <a:pt x="21435" y="1468"/>
                      </a:cubicBezTo>
                      <a:cubicBezTo>
                        <a:pt x="25626" y="-342"/>
                        <a:pt x="30484" y="-246"/>
                        <a:pt x="35056" y="516"/>
                      </a:cubicBezTo>
                      <a:cubicBezTo>
                        <a:pt x="40866" y="1468"/>
                        <a:pt x="46581" y="3754"/>
                        <a:pt x="50963" y="7659"/>
                      </a:cubicBezTo>
                      <a:cubicBezTo>
                        <a:pt x="59059" y="14898"/>
                        <a:pt x="61345" y="26519"/>
                        <a:pt x="62298" y="37282"/>
                      </a:cubicBezTo>
                      <a:cubicBezTo>
                        <a:pt x="63631" y="51855"/>
                        <a:pt x="63250" y="66619"/>
                        <a:pt x="61821" y="81192"/>
                      </a:cubicBezTo>
                      <a:cubicBezTo>
                        <a:pt x="61059" y="88622"/>
                        <a:pt x="59535" y="97004"/>
                        <a:pt x="53439" y="101195"/>
                      </a:cubicBezTo>
                      <a:cubicBezTo>
                        <a:pt x="50487" y="103290"/>
                        <a:pt x="46772" y="104052"/>
                        <a:pt x="43152" y="104243"/>
                      </a:cubicBezTo>
                      <a:cubicBezTo>
                        <a:pt x="34199" y="104719"/>
                        <a:pt x="25150" y="101957"/>
                        <a:pt x="18102" y="96432"/>
                      </a:cubicBezTo>
                      <a:cubicBezTo>
                        <a:pt x="14196" y="93384"/>
                        <a:pt x="10958" y="89670"/>
                        <a:pt x="8005" y="85764"/>
                      </a:cubicBezTo>
                      <a:cubicBezTo>
                        <a:pt x="4481" y="81192"/>
                        <a:pt x="1147" y="75859"/>
                        <a:pt x="385" y="69953"/>
                      </a:cubicBezTo>
                      <a:cubicBezTo>
                        <a:pt x="-282" y="65190"/>
                        <a:pt x="99" y="59571"/>
                        <a:pt x="195" y="54808"/>
                      </a:cubicBezTo>
                      <a:cubicBezTo>
                        <a:pt x="385" y="42235"/>
                        <a:pt x="2957" y="29757"/>
                        <a:pt x="7719" y="18232"/>
                      </a:cubicBez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4" name="Google Shape;714;p16"/>
                <p:cNvSpPr/>
                <p:nvPr/>
              </p:nvSpPr>
              <p:spPr>
                <a:xfrm>
                  <a:off x="7476342" y="3124622"/>
                  <a:ext cx="55979" cy="9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79" h="97584" extrusionOk="0">
                      <a:moveTo>
                        <a:pt x="6307" y="77778"/>
                      </a:moveTo>
                      <a:cubicBezTo>
                        <a:pt x="11260" y="58157"/>
                        <a:pt x="6307" y="37011"/>
                        <a:pt x="11546" y="17580"/>
                      </a:cubicBezTo>
                      <a:cubicBezTo>
                        <a:pt x="13736" y="9674"/>
                        <a:pt x="18785" y="1292"/>
                        <a:pt x="26881" y="149"/>
                      </a:cubicBezTo>
                      <a:cubicBezTo>
                        <a:pt x="29643" y="-231"/>
                        <a:pt x="32405" y="149"/>
                        <a:pt x="35072" y="911"/>
                      </a:cubicBezTo>
                      <a:cubicBezTo>
                        <a:pt x="41168" y="2435"/>
                        <a:pt x="47169" y="5198"/>
                        <a:pt x="50979" y="10151"/>
                      </a:cubicBezTo>
                      <a:cubicBezTo>
                        <a:pt x="54599" y="14913"/>
                        <a:pt x="55742" y="21104"/>
                        <a:pt x="55932" y="27105"/>
                      </a:cubicBezTo>
                      <a:cubicBezTo>
                        <a:pt x="56504" y="42536"/>
                        <a:pt x="51836" y="58157"/>
                        <a:pt x="42788" y="70730"/>
                      </a:cubicBezTo>
                      <a:cubicBezTo>
                        <a:pt x="35644" y="80731"/>
                        <a:pt x="25833" y="88732"/>
                        <a:pt x="14594" y="93780"/>
                      </a:cubicBezTo>
                      <a:cubicBezTo>
                        <a:pt x="11450" y="95209"/>
                        <a:pt x="2497" y="100162"/>
                        <a:pt x="306" y="95876"/>
                      </a:cubicBezTo>
                      <a:cubicBezTo>
                        <a:pt x="-1504" y="92161"/>
                        <a:pt x="5259" y="81683"/>
                        <a:pt x="6212" y="77873"/>
                      </a:cubicBez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15" name="Google Shape;715;p16"/>
              <p:cNvGrpSpPr/>
              <p:nvPr/>
            </p:nvGrpSpPr>
            <p:grpSpPr>
              <a:xfrm>
                <a:off x="5971439" y="465784"/>
                <a:ext cx="862971" cy="902696"/>
                <a:chOff x="7315151" y="3008442"/>
                <a:chExt cx="244766" cy="256033"/>
              </a:xfrm>
            </p:grpSpPr>
            <p:sp>
              <p:nvSpPr>
                <p:cNvPr id="716" name="Google Shape;716;p16"/>
                <p:cNvSpPr/>
                <p:nvPr/>
              </p:nvSpPr>
              <p:spPr>
                <a:xfrm>
                  <a:off x="7488303" y="3052675"/>
                  <a:ext cx="30886" cy="31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86" h="31988" extrusionOk="0">
                      <a:moveTo>
                        <a:pt x="26445" y="7040"/>
                      </a:moveTo>
                      <a:cubicBezTo>
                        <a:pt x="32445" y="14375"/>
                        <a:pt x="32350" y="24281"/>
                        <a:pt x="26254" y="29234"/>
                      </a:cubicBezTo>
                      <a:cubicBezTo>
                        <a:pt x="20158" y="34187"/>
                        <a:pt x="10442" y="32282"/>
                        <a:pt x="4442" y="24948"/>
                      </a:cubicBezTo>
                      <a:cubicBezTo>
                        <a:pt x="-1559" y="17613"/>
                        <a:pt x="-1464" y="7707"/>
                        <a:pt x="4632" y="2754"/>
                      </a:cubicBezTo>
                      <a:cubicBezTo>
                        <a:pt x="10728" y="-2199"/>
                        <a:pt x="20444" y="-294"/>
                        <a:pt x="26445" y="7040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7" name="Google Shape;717;p16"/>
                <p:cNvSpPr/>
                <p:nvPr/>
              </p:nvSpPr>
              <p:spPr>
                <a:xfrm>
                  <a:off x="7353264" y="3110586"/>
                  <a:ext cx="29978" cy="32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78" h="32846" extrusionOk="0">
                      <a:moveTo>
                        <a:pt x="27276" y="23519"/>
                      </a:moveTo>
                      <a:cubicBezTo>
                        <a:pt x="22514" y="31711"/>
                        <a:pt x="13180" y="35140"/>
                        <a:pt x="6417" y="31235"/>
                      </a:cubicBezTo>
                      <a:cubicBezTo>
                        <a:pt x="-346" y="27329"/>
                        <a:pt x="-2060" y="17519"/>
                        <a:pt x="2702" y="9327"/>
                      </a:cubicBezTo>
                      <a:cubicBezTo>
                        <a:pt x="7465" y="1136"/>
                        <a:pt x="16799" y="-2293"/>
                        <a:pt x="23562" y="1612"/>
                      </a:cubicBezTo>
                      <a:cubicBezTo>
                        <a:pt x="30325" y="5517"/>
                        <a:pt x="32039" y="15328"/>
                        <a:pt x="27276" y="23519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8" name="Google Shape;718;p16"/>
                <p:cNvSpPr/>
                <p:nvPr/>
              </p:nvSpPr>
              <p:spPr>
                <a:xfrm>
                  <a:off x="7464953" y="3141673"/>
                  <a:ext cx="29389" cy="33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9" h="33346" extrusionOk="0">
                      <a:moveTo>
                        <a:pt x="27696" y="11006"/>
                      </a:moveTo>
                      <a:cubicBezTo>
                        <a:pt x="31506" y="19674"/>
                        <a:pt x="28649" y="29199"/>
                        <a:pt x="21505" y="32342"/>
                      </a:cubicBezTo>
                      <a:cubicBezTo>
                        <a:pt x="14266" y="35485"/>
                        <a:pt x="5408" y="31009"/>
                        <a:pt x="1693" y="22341"/>
                      </a:cubicBezTo>
                      <a:cubicBezTo>
                        <a:pt x="-2117" y="13673"/>
                        <a:pt x="741" y="4148"/>
                        <a:pt x="7884" y="1005"/>
                      </a:cubicBezTo>
                      <a:cubicBezTo>
                        <a:pt x="15123" y="-2138"/>
                        <a:pt x="23982" y="2338"/>
                        <a:pt x="27696" y="11006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9" name="Google Shape;719;p16"/>
                <p:cNvSpPr/>
                <p:nvPr/>
              </p:nvSpPr>
              <p:spPr>
                <a:xfrm>
                  <a:off x="7451047" y="3013276"/>
                  <a:ext cx="29389" cy="33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9" h="33346" extrusionOk="0">
                      <a:moveTo>
                        <a:pt x="27696" y="11006"/>
                      </a:moveTo>
                      <a:cubicBezTo>
                        <a:pt x="31506" y="19674"/>
                        <a:pt x="28649" y="29199"/>
                        <a:pt x="21505" y="32342"/>
                      </a:cubicBezTo>
                      <a:cubicBezTo>
                        <a:pt x="14266" y="35485"/>
                        <a:pt x="5408" y="31009"/>
                        <a:pt x="1693" y="22341"/>
                      </a:cubicBezTo>
                      <a:cubicBezTo>
                        <a:pt x="-2117" y="13673"/>
                        <a:pt x="741" y="4148"/>
                        <a:pt x="7884" y="1005"/>
                      </a:cubicBezTo>
                      <a:cubicBezTo>
                        <a:pt x="15123" y="-2138"/>
                        <a:pt x="23982" y="2338"/>
                        <a:pt x="27696" y="11006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0" name="Google Shape;720;p16"/>
                <p:cNvSpPr/>
                <p:nvPr/>
              </p:nvSpPr>
              <p:spPr>
                <a:xfrm>
                  <a:off x="7437684" y="3050027"/>
                  <a:ext cx="13539" cy="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9" h="15375" extrusionOk="0">
                      <a:moveTo>
                        <a:pt x="12771" y="5116"/>
                      </a:moveTo>
                      <a:cubicBezTo>
                        <a:pt x="14485" y="9117"/>
                        <a:pt x="13247" y="13498"/>
                        <a:pt x="9913" y="14927"/>
                      </a:cubicBezTo>
                      <a:cubicBezTo>
                        <a:pt x="6579" y="16356"/>
                        <a:pt x="2483" y="14260"/>
                        <a:pt x="769" y="10260"/>
                      </a:cubicBezTo>
                      <a:cubicBezTo>
                        <a:pt x="-945" y="6259"/>
                        <a:pt x="293" y="1878"/>
                        <a:pt x="3626" y="449"/>
                      </a:cubicBezTo>
                      <a:cubicBezTo>
                        <a:pt x="6960" y="-980"/>
                        <a:pt x="11056" y="1116"/>
                        <a:pt x="12771" y="5116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1" name="Google Shape;721;p16"/>
                <p:cNvSpPr/>
                <p:nvPr/>
              </p:nvSpPr>
              <p:spPr>
                <a:xfrm>
                  <a:off x="7374726" y="3032526"/>
                  <a:ext cx="9342" cy="10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2" h="10182" extrusionOk="0">
                      <a:moveTo>
                        <a:pt x="8481" y="7282"/>
                      </a:moveTo>
                      <a:cubicBezTo>
                        <a:pt x="7052" y="9854"/>
                        <a:pt x="4100" y="10902"/>
                        <a:pt x="2004" y="9663"/>
                      </a:cubicBezTo>
                      <a:cubicBezTo>
                        <a:pt x="-91" y="8425"/>
                        <a:pt x="-663" y="5377"/>
                        <a:pt x="861" y="2900"/>
                      </a:cubicBezTo>
                      <a:cubicBezTo>
                        <a:pt x="2290" y="329"/>
                        <a:pt x="5242" y="-719"/>
                        <a:pt x="7338" y="519"/>
                      </a:cubicBezTo>
                      <a:cubicBezTo>
                        <a:pt x="9434" y="1758"/>
                        <a:pt x="10005" y="4806"/>
                        <a:pt x="8481" y="7282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2" name="Google Shape;722;p16"/>
                <p:cNvSpPr/>
                <p:nvPr/>
              </p:nvSpPr>
              <p:spPr>
                <a:xfrm>
                  <a:off x="7433699" y="3008442"/>
                  <a:ext cx="9412" cy="10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12" h="10057" extrusionOk="0">
                      <a:moveTo>
                        <a:pt x="8278" y="2505"/>
                      </a:moveTo>
                      <a:cubicBezTo>
                        <a:pt x="9992" y="4886"/>
                        <a:pt x="9707" y="7934"/>
                        <a:pt x="7802" y="9363"/>
                      </a:cubicBezTo>
                      <a:cubicBezTo>
                        <a:pt x="5801" y="10792"/>
                        <a:pt x="2849" y="9934"/>
                        <a:pt x="1134" y="7553"/>
                      </a:cubicBezTo>
                      <a:cubicBezTo>
                        <a:pt x="-580" y="5172"/>
                        <a:pt x="-295" y="2124"/>
                        <a:pt x="1610" y="695"/>
                      </a:cubicBezTo>
                      <a:cubicBezTo>
                        <a:pt x="3611" y="-734"/>
                        <a:pt x="6563" y="124"/>
                        <a:pt x="8278" y="2505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3" name="Google Shape;723;p16"/>
                <p:cNvSpPr/>
                <p:nvPr/>
              </p:nvSpPr>
              <p:spPr>
                <a:xfrm>
                  <a:off x="7432159" y="3249100"/>
                  <a:ext cx="13539" cy="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9" h="15375" extrusionOk="0">
                      <a:moveTo>
                        <a:pt x="12771" y="5116"/>
                      </a:moveTo>
                      <a:cubicBezTo>
                        <a:pt x="14485" y="9117"/>
                        <a:pt x="13247" y="13498"/>
                        <a:pt x="9913" y="14927"/>
                      </a:cubicBezTo>
                      <a:cubicBezTo>
                        <a:pt x="6579" y="16356"/>
                        <a:pt x="2484" y="14260"/>
                        <a:pt x="769" y="10260"/>
                      </a:cubicBezTo>
                      <a:cubicBezTo>
                        <a:pt x="-945" y="6259"/>
                        <a:pt x="293" y="1878"/>
                        <a:pt x="3627" y="449"/>
                      </a:cubicBezTo>
                      <a:cubicBezTo>
                        <a:pt x="6960" y="-980"/>
                        <a:pt x="11056" y="1116"/>
                        <a:pt x="12771" y="5116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4" name="Google Shape;724;p16"/>
                <p:cNvSpPr/>
                <p:nvPr/>
              </p:nvSpPr>
              <p:spPr>
                <a:xfrm>
                  <a:off x="7487594" y="3094033"/>
                  <a:ext cx="13539" cy="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9" h="15375" extrusionOk="0">
                      <a:moveTo>
                        <a:pt x="12771" y="5116"/>
                      </a:moveTo>
                      <a:cubicBezTo>
                        <a:pt x="14485" y="9117"/>
                        <a:pt x="13247" y="13498"/>
                        <a:pt x="9913" y="14927"/>
                      </a:cubicBezTo>
                      <a:cubicBezTo>
                        <a:pt x="6579" y="16356"/>
                        <a:pt x="2483" y="14260"/>
                        <a:pt x="769" y="10260"/>
                      </a:cubicBezTo>
                      <a:cubicBezTo>
                        <a:pt x="-945" y="6259"/>
                        <a:pt x="293" y="1878"/>
                        <a:pt x="3627" y="449"/>
                      </a:cubicBezTo>
                      <a:cubicBezTo>
                        <a:pt x="6960" y="-980"/>
                        <a:pt x="11056" y="1116"/>
                        <a:pt x="12771" y="5116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5" name="Google Shape;725;p16"/>
                <p:cNvSpPr/>
                <p:nvPr/>
              </p:nvSpPr>
              <p:spPr>
                <a:xfrm>
                  <a:off x="7517503" y="3211952"/>
                  <a:ext cx="13539" cy="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9" h="15375" extrusionOk="0">
                      <a:moveTo>
                        <a:pt x="12770" y="5116"/>
                      </a:moveTo>
                      <a:cubicBezTo>
                        <a:pt x="14485" y="9117"/>
                        <a:pt x="13247" y="13498"/>
                        <a:pt x="9913" y="14927"/>
                      </a:cubicBezTo>
                      <a:cubicBezTo>
                        <a:pt x="6579" y="16356"/>
                        <a:pt x="2484" y="14260"/>
                        <a:pt x="769" y="10260"/>
                      </a:cubicBezTo>
                      <a:cubicBezTo>
                        <a:pt x="-945" y="6259"/>
                        <a:pt x="293" y="1878"/>
                        <a:pt x="3626" y="449"/>
                      </a:cubicBezTo>
                      <a:cubicBezTo>
                        <a:pt x="6960" y="-980"/>
                        <a:pt x="11056" y="1116"/>
                        <a:pt x="12770" y="5116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6" name="Google Shape;726;p16"/>
                <p:cNvSpPr/>
                <p:nvPr/>
              </p:nvSpPr>
              <p:spPr>
                <a:xfrm>
                  <a:off x="7518836" y="3126227"/>
                  <a:ext cx="13539" cy="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9" h="15375" extrusionOk="0">
                      <a:moveTo>
                        <a:pt x="12771" y="5116"/>
                      </a:moveTo>
                      <a:cubicBezTo>
                        <a:pt x="14485" y="9117"/>
                        <a:pt x="13247" y="13498"/>
                        <a:pt x="9913" y="14927"/>
                      </a:cubicBezTo>
                      <a:cubicBezTo>
                        <a:pt x="6579" y="16356"/>
                        <a:pt x="2484" y="14260"/>
                        <a:pt x="769" y="10260"/>
                      </a:cubicBezTo>
                      <a:cubicBezTo>
                        <a:pt x="-945" y="6259"/>
                        <a:pt x="293" y="1878"/>
                        <a:pt x="3627" y="449"/>
                      </a:cubicBezTo>
                      <a:cubicBezTo>
                        <a:pt x="6960" y="-980"/>
                        <a:pt x="11056" y="1116"/>
                        <a:pt x="12771" y="5116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7" name="Google Shape;727;p16"/>
                <p:cNvSpPr/>
                <p:nvPr/>
              </p:nvSpPr>
              <p:spPr>
                <a:xfrm>
                  <a:off x="7390365" y="3074935"/>
                  <a:ext cx="13498" cy="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98" h="15375" extrusionOk="0">
                      <a:moveTo>
                        <a:pt x="12750" y="10212"/>
                      </a:moveTo>
                      <a:cubicBezTo>
                        <a:pt x="11035" y="14212"/>
                        <a:pt x="7035" y="16308"/>
                        <a:pt x="3701" y="14974"/>
                      </a:cubicBezTo>
                      <a:cubicBezTo>
                        <a:pt x="367" y="13545"/>
                        <a:pt x="-966" y="9164"/>
                        <a:pt x="748" y="5163"/>
                      </a:cubicBezTo>
                      <a:cubicBezTo>
                        <a:pt x="2463" y="1163"/>
                        <a:pt x="6464" y="-933"/>
                        <a:pt x="9797" y="401"/>
                      </a:cubicBezTo>
                      <a:cubicBezTo>
                        <a:pt x="13131" y="1830"/>
                        <a:pt x="14464" y="6211"/>
                        <a:pt x="12750" y="10212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8" name="Google Shape;728;p16"/>
                <p:cNvSpPr/>
                <p:nvPr/>
              </p:nvSpPr>
              <p:spPr>
                <a:xfrm rot="-1413338">
                  <a:off x="7434675" y="3193068"/>
                  <a:ext cx="37371" cy="44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37" h="44957" extrusionOk="0">
                      <a:moveTo>
                        <a:pt x="37338" y="22479"/>
                      </a:moveTo>
                      <a:cubicBezTo>
                        <a:pt x="37338" y="34894"/>
                        <a:pt x="28979" y="44958"/>
                        <a:pt x="18669" y="44958"/>
                      </a:cubicBezTo>
                      <a:cubicBezTo>
                        <a:pt x="8358" y="44958"/>
                        <a:pt x="0" y="34894"/>
                        <a:pt x="0" y="22479"/>
                      </a:cubicBezTo>
                      <a:cubicBezTo>
                        <a:pt x="0" y="10064"/>
                        <a:pt x="8359" y="0"/>
                        <a:pt x="18669" y="0"/>
                      </a:cubicBezTo>
                      <a:cubicBezTo>
                        <a:pt x="28980" y="0"/>
                        <a:pt x="37338" y="10064"/>
                        <a:pt x="37338" y="22479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9" name="Google Shape;729;p16"/>
                <p:cNvSpPr/>
                <p:nvPr/>
              </p:nvSpPr>
              <p:spPr>
                <a:xfrm>
                  <a:off x="7376900" y="3211408"/>
                  <a:ext cx="33474" cy="38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74" h="38180" extrusionOk="0">
                      <a:moveTo>
                        <a:pt x="31644" y="25377"/>
                      </a:moveTo>
                      <a:cubicBezTo>
                        <a:pt x="27453" y="35283"/>
                        <a:pt x="17356" y="40617"/>
                        <a:pt x="9165" y="37093"/>
                      </a:cubicBezTo>
                      <a:cubicBezTo>
                        <a:pt x="878" y="33664"/>
                        <a:pt x="-2360" y="22710"/>
                        <a:pt x="1831" y="12804"/>
                      </a:cubicBezTo>
                      <a:cubicBezTo>
                        <a:pt x="6021" y="2898"/>
                        <a:pt x="16118" y="-2436"/>
                        <a:pt x="24309" y="1088"/>
                      </a:cubicBezTo>
                      <a:cubicBezTo>
                        <a:pt x="32596" y="4517"/>
                        <a:pt x="35835" y="15471"/>
                        <a:pt x="31644" y="25377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0" name="Google Shape;730;p16"/>
                <p:cNvSpPr/>
                <p:nvPr/>
              </p:nvSpPr>
              <p:spPr>
                <a:xfrm>
                  <a:off x="7520954" y="3159860"/>
                  <a:ext cx="32545" cy="38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45" h="38882" extrusionOk="0">
                      <a:moveTo>
                        <a:pt x="32275" y="17012"/>
                      </a:moveTo>
                      <a:cubicBezTo>
                        <a:pt x="33894" y="27680"/>
                        <a:pt x="28084" y="37396"/>
                        <a:pt x="19225" y="38729"/>
                      </a:cubicBezTo>
                      <a:cubicBezTo>
                        <a:pt x="10367" y="40063"/>
                        <a:pt x="1890" y="32538"/>
                        <a:pt x="271" y="21870"/>
                      </a:cubicBezTo>
                      <a:cubicBezTo>
                        <a:pt x="-1349" y="11202"/>
                        <a:pt x="4462" y="1487"/>
                        <a:pt x="13320" y="153"/>
                      </a:cubicBezTo>
                      <a:cubicBezTo>
                        <a:pt x="22178" y="-1180"/>
                        <a:pt x="30655" y="6344"/>
                        <a:pt x="32275" y="17012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1" name="Google Shape;731;p16"/>
                <p:cNvSpPr/>
                <p:nvPr/>
              </p:nvSpPr>
              <p:spPr>
                <a:xfrm>
                  <a:off x="7422819" y="3091203"/>
                  <a:ext cx="32027" cy="36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27" h="36371" extrusionOk="0">
                      <a:moveTo>
                        <a:pt x="30206" y="12042"/>
                      </a:moveTo>
                      <a:cubicBezTo>
                        <a:pt x="34302" y="21472"/>
                        <a:pt x="31254" y="31854"/>
                        <a:pt x="23444" y="35283"/>
                      </a:cubicBezTo>
                      <a:cubicBezTo>
                        <a:pt x="15633" y="38712"/>
                        <a:pt x="5918" y="33759"/>
                        <a:pt x="1822" y="24329"/>
                      </a:cubicBezTo>
                      <a:cubicBezTo>
                        <a:pt x="-2274" y="14900"/>
                        <a:pt x="774" y="4517"/>
                        <a:pt x="8585" y="1088"/>
                      </a:cubicBezTo>
                      <a:cubicBezTo>
                        <a:pt x="16395" y="-2341"/>
                        <a:pt x="26111" y="2612"/>
                        <a:pt x="30206" y="12042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2" name="Google Shape;732;p16"/>
                <p:cNvSpPr/>
                <p:nvPr/>
              </p:nvSpPr>
              <p:spPr>
                <a:xfrm>
                  <a:off x="7400808" y="3151888"/>
                  <a:ext cx="23473" cy="26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73" h="26632" extrusionOk="0">
                      <a:moveTo>
                        <a:pt x="22119" y="8792"/>
                      </a:moveTo>
                      <a:cubicBezTo>
                        <a:pt x="25167" y="15650"/>
                        <a:pt x="22881" y="23270"/>
                        <a:pt x="17166" y="25841"/>
                      </a:cubicBezTo>
                      <a:cubicBezTo>
                        <a:pt x="11451" y="28318"/>
                        <a:pt x="4403" y="24794"/>
                        <a:pt x="1355" y="17841"/>
                      </a:cubicBezTo>
                      <a:cubicBezTo>
                        <a:pt x="-1693" y="10887"/>
                        <a:pt x="592" y="3362"/>
                        <a:pt x="6307" y="791"/>
                      </a:cubicBezTo>
                      <a:cubicBezTo>
                        <a:pt x="12023" y="-1686"/>
                        <a:pt x="19071" y="1839"/>
                        <a:pt x="22119" y="8792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3" name="Google Shape;733;p16"/>
                <p:cNvSpPr/>
                <p:nvPr/>
              </p:nvSpPr>
              <p:spPr>
                <a:xfrm>
                  <a:off x="7536444" y="3092891"/>
                  <a:ext cx="23473" cy="26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73" h="26670" extrusionOk="0">
                      <a:moveTo>
                        <a:pt x="22119" y="8830"/>
                      </a:moveTo>
                      <a:cubicBezTo>
                        <a:pt x="25167" y="15688"/>
                        <a:pt x="22881" y="23308"/>
                        <a:pt x="17166" y="25880"/>
                      </a:cubicBezTo>
                      <a:cubicBezTo>
                        <a:pt x="11451" y="28356"/>
                        <a:pt x="4403" y="24832"/>
                        <a:pt x="1355" y="17879"/>
                      </a:cubicBezTo>
                      <a:cubicBezTo>
                        <a:pt x="-1694" y="11021"/>
                        <a:pt x="593" y="3401"/>
                        <a:pt x="6308" y="829"/>
                      </a:cubicBezTo>
                      <a:cubicBezTo>
                        <a:pt x="12022" y="-1743"/>
                        <a:pt x="19071" y="1877"/>
                        <a:pt x="22119" y="8830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4" name="Google Shape;734;p16"/>
                <p:cNvSpPr/>
                <p:nvPr/>
              </p:nvSpPr>
              <p:spPr>
                <a:xfrm>
                  <a:off x="7315151" y="3180585"/>
                  <a:ext cx="34385" cy="39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85" h="39058" extrusionOk="0">
                      <a:moveTo>
                        <a:pt x="32433" y="12862"/>
                      </a:moveTo>
                      <a:cubicBezTo>
                        <a:pt x="36814" y="23053"/>
                        <a:pt x="33576" y="34198"/>
                        <a:pt x="25194" y="37912"/>
                      </a:cubicBezTo>
                      <a:cubicBezTo>
                        <a:pt x="16812" y="41532"/>
                        <a:pt x="6334" y="36293"/>
                        <a:pt x="1953" y="26197"/>
                      </a:cubicBezTo>
                      <a:cubicBezTo>
                        <a:pt x="-2429" y="16005"/>
                        <a:pt x="810" y="4861"/>
                        <a:pt x="9192" y="1146"/>
                      </a:cubicBezTo>
                      <a:cubicBezTo>
                        <a:pt x="17574" y="-2474"/>
                        <a:pt x="28051" y="2765"/>
                        <a:pt x="32433" y="12862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5" name="Google Shape;735;p16"/>
                <p:cNvSpPr/>
                <p:nvPr/>
              </p:nvSpPr>
              <p:spPr>
                <a:xfrm>
                  <a:off x="7398520" y="3024177"/>
                  <a:ext cx="19667" cy="21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67" h="21545" extrusionOk="0">
                      <a:moveTo>
                        <a:pt x="17930" y="15440"/>
                      </a:moveTo>
                      <a:cubicBezTo>
                        <a:pt x="14786" y="20774"/>
                        <a:pt x="8691" y="23060"/>
                        <a:pt x="4214" y="20488"/>
                      </a:cubicBezTo>
                      <a:cubicBezTo>
                        <a:pt x="-263" y="17917"/>
                        <a:pt x="-1311" y="11440"/>
                        <a:pt x="1737" y="6106"/>
                      </a:cubicBezTo>
                      <a:cubicBezTo>
                        <a:pt x="4785" y="772"/>
                        <a:pt x="10976" y="-1514"/>
                        <a:pt x="15453" y="1057"/>
                      </a:cubicBezTo>
                      <a:cubicBezTo>
                        <a:pt x="19930" y="3629"/>
                        <a:pt x="20978" y="10106"/>
                        <a:pt x="17930" y="15440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6" name="Google Shape;736;p16"/>
                <p:cNvSpPr/>
                <p:nvPr/>
              </p:nvSpPr>
              <p:spPr>
                <a:xfrm>
                  <a:off x="7342418" y="3062277"/>
                  <a:ext cx="19666" cy="21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66" h="21545" extrusionOk="0">
                      <a:moveTo>
                        <a:pt x="17930" y="15440"/>
                      </a:moveTo>
                      <a:cubicBezTo>
                        <a:pt x="14787" y="20774"/>
                        <a:pt x="8690" y="23060"/>
                        <a:pt x="4214" y="20488"/>
                      </a:cubicBezTo>
                      <a:cubicBezTo>
                        <a:pt x="-263" y="17917"/>
                        <a:pt x="-1311" y="11440"/>
                        <a:pt x="1737" y="6106"/>
                      </a:cubicBezTo>
                      <a:cubicBezTo>
                        <a:pt x="4880" y="772"/>
                        <a:pt x="10977" y="-1514"/>
                        <a:pt x="15453" y="1057"/>
                      </a:cubicBezTo>
                      <a:cubicBezTo>
                        <a:pt x="19930" y="3629"/>
                        <a:pt x="20978" y="10106"/>
                        <a:pt x="17930" y="15440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7" name="Google Shape;737;p16"/>
                <p:cNvSpPr/>
                <p:nvPr/>
              </p:nvSpPr>
              <p:spPr>
                <a:xfrm>
                  <a:off x="7316365" y="3147824"/>
                  <a:ext cx="12718" cy="13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18" h="13996" extrusionOk="0">
                      <a:moveTo>
                        <a:pt x="11598" y="9999"/>
                      </a:moveTo>
                      <a:cubicBezTo>
                        <a:pt x="9598" y="13523"/>
                        <a:pt x="5597" y="14952"/>
                        <a:pt x="2740" y="13333"/>
                      </a:cubicBezTo>
                      <a:cubicBezTo>
                        <a:pt x="-118" y="11713"/>
                        <a:pt x="-880" y="7522"/>
                        <a:pt x="1120" y="3998"/>
                      </a:cubicBezTo>
                      <a:cubicBezTo>
                        <a:pt x="3121" y="474"/>
                        <a:pt x="7121" y="-955"/>
                        <a:pt x="9979" y="664"/>
                      </a:cubicBezTo>
                      <a:cubicBezTo>
                        <a:pt x="12836" y="2283"/>
                        <a:pt x="13598" y="6474"/>
                        <a:pt x="11598" y="9999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38" name="Google Shape;738;p16"/>
              <p:cNvSpPr/>
              <p:nvPr/>
            </p:nvSpPr>
            <p:spPr>
              <a:xfrm>
                <a:off x="6116963" y="421429"/>
                <a:ext cx="351104" cy="354072"/>
              </a:xfrm>
              <a:custGeom>
                <a:avLst/>
                <a:gdLst/>
                <a:ahLst/>
                <a:cxnLst/>
                <a:rect l="l" t="t" r="r" b="b"/>
                <a:pathLst>
                  <a:path w="99604" h="100446" extrusionOk="0">
                    <a:moveTo>
                      <a:pt x="23829" y="24716"/>
                    </a:moveTo>
                    <a:cubicBezTo>
                      <a:pt x="9637" y="37098"/>
                      <a:pt x="-460" y="55196"/>
                      <a:pt x="16" y="74055"/>
                    </a:cubicBezTo>
                    <a:cubicBezTo>
                      <a:pt x="207" y="83199"/>
                      <a:pt x="3636" y="93200"/>
                      <a:pt x="11732" y="97582"/>
                    </a:cubicBezTo>
                    <a:cubicBezTo>
                      <a:pt x="15828" y="99773"/>
                      <a:pt x="20590" y="100344"/>
                      <a:pt x="25258" y="100439"/>
                    </a:cubicBezTo>
                    <a:cubicBezTo>
                      <a:pt x="52213" y="100820"/>
                      <a:pt x="78883" y="86152"/>
                      <a:pt x="92980" y="63101"/>
                    </a:cubicBezTo>
                    <a:cubicBezTo>
                      <a:pt x="95838" y="58434"/>
                      <a:pt x="98219" y="53386"/>
                      <a:pt x="99171" y="47957"/>
                    </a:cubicBezTo>
                    <a:cubicBezTo>
                      <a:pt x="100886" y="37860"/>
                      <a:pt x="97267" y="27668"/>
                      <a:pt x="92599" y="18524"/>
                    </a:cubicBezTo>
                    <a:cubicBezTo>
                      <a:pt x="89646" y="12714"/>
                      <a:pt x="85741" y="5475"/>
                      <a:pt x="80026" y="1760"/>
                    </a:cubicBezTo>
                    <a:cubicBezTo>
                      <a:pt x="74216" y="-2050"/>
                      <a:pt x="69549" y="1189"/>
                      <a:pt x="63453" y="3380"/>
                    </a:cubicBezTo>
                    <a:cubicBezTo>
                      <a:pt x="49165" y="8333"/>
                      <a:pt x="35354" y="14810"/>
                      <a:pt x="23829" y="2481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"/>
              <a:buNone/>
              <a:defRPr sz="30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"/>
              <a:buNone/>
              <a:defRPr sz="30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"/>
              <a:buNone/>
              <a:defRPr sz="30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"/>
              <a:buNone/>
              <a:defRPr sz="30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"/>
              <a:buNone/>
              <a:defRPr sz="30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"/>
              <a:buNone/>
              <a:defRPr sz="30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"/>
              <a:buNone/>
              <a:defRPr sz="30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"/>
              <a:buNone/>
              <a:defRPr sz="30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"/>
              <a:buNone/>
              <a:defRPr sz="30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8" r:id="rId6"/>
    <p:sldLayoutId id="2147483659" r:id="rId7"/>
    <p:sldLayoutId id="2147483661" r:id="rId8"/>
    <p:sldLayoutId id="2147483662" r:id="rId9"/>
    <p:sldLayoutId id="2147483663" r:id="rId10"/>
    <p:sldLayoutId id="2147483665" r:id="rId11"/>
    <p:sldLayoutId id="2147483667" r:id="rId12"/>
    <p:sldLayoutId id="214748367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mailto:Patricia.cardoso1@nhs.net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shopify.com/s/files/1/0196/7004/0676/files/Blood-stem-cell-bone-marrow-transplants-seven-steps-seven-0617.4.pdf?v=1609858498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macmillan.org.uk/cancer-information-and-support" TargetMode="External"/><Relationship Id="rId4" Type="http://schemas.openxmlformats.org/officeDocument/2006/relationships/hyperlink" Target="https://www.anthonynolan.org/sites/default/files/2021-08/1981PA_Next7Steps2021_DIGITAL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5" name="Google Shape;2035;p41"/>
          <p:cNvSpPr txBox="1">
            <a:spLocks noGrp="1"/>
          </p:cNvSpPr>
          <p:nvPr>
            <p:ph type="title"/>
          </p:nvPr>
        </p:nvSpPr>
        <p:spPr>
          <a:xfrm>
            <a:off x="713250" y="3659500"/>
            <a:ext cx="3134100" cy="7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What to expect before, during, and after transplant</a:t>
            </a:r>
            <a:endParaRPr dirty="0"/>
          </a:p>
        </p:txBody>
      </p:sp>
      <p:cxnSp>
        <p:nvCxnSpPr>
          <p:cNvPr id="2036" name="Google Shape;2036;p41"/>
          <p:cNvCxnSpPr/>
          <p:nvPr/>
        </p:nvCxnSpPr>
        <p:spPr>
          <a:xfrm>
            <a:off x="-76200" y="4670750"/>
            <a:ext cx="84177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037" name="Google Shape;2037;p41"/>
          <p:cNvGrpSpPr/>
          <p:nvPr/>
        </p:nvGrpSpPr>
        <p:grpSpPr>
          <a:xfrm>
            <a:off x="7942640" y="175573"/>
            <a:ext cx="1143452" cy="891727"/>
            <a:chOff x="7942640" y="175573"/>
            <a:chExt cx="1143452" cy="891727"/>
          </a:xfrm>
        </p:grpSpPr>
        <p:grpSp>
          <p:nvGrpSpPr>
            <p:cNvPr id="2038" name="Google Shape;2038;p41"/>
            <p:cNvGrpSpPr/>
            <p:nvPr/>
          </p:nvGrpSpPr>
          <p:grpSpPr>
            <a:xfrm rot="1800043">
              <a:off x="8621385" y="346609"/>
              <a:ext cx="415622" cy="307713"/>
              <a:chOff x="6223280" y="3674138"/>
              <a:chExt cx="240166" cy="177825"/>
            </a:xfrm>
          </p:grpSpPr>
          <p:sp>
            <p:nvSpPr>
              <p:cNvPr id="2039" name="Google Shape;2039;p41"/>
              <p:cNvSpPr/>
              <p:nvPr/>
            </p:nvSpPr>
            <p:spPr>
              <a:xfrm>
                <a:off x="6223280" y="3674138"/>
                <a:ext cx="240166" cy="177806"/>
              </a:xfrm>
              <a:custGeom>
                <a:avLst/>
                <a:gdLst/>
                <a:ahLst/>
                <a:cxnLst/>
                <a:rect l="l" t="t" r="r" b="b"/>
                <a:pathLst>
                  <a:path w="240166" h="177806" extrusionOk="0">
                    <a:moveTo>
                      <a:pt x="238956" y="65376"/>
                    </a:moveTo>
                    <a:cubicBezTo>
                      <a:pt x="248290" y="112716"/>
                      <a:pt x="202665" y="161674"/>
                      <a:pt x="137038" y="174628"/>
                    </a:cubicBezTo>
                    <a:cubicBezTo>
                      <a:pt x="71411" y="187582"/>
                      <a:pt x="10546" y="159769"/>
                      <a:pt x="1211" y="112430"/>
                    </a:cubicBezTo>
                    <a:cubicBezTo>
                      <a:pt x="-8123" y="65091"/>
                      <a:pt x="37502" y="16132"/>
                      <a:pt x="103129" y="3178"/>
                    </a:cubicBezTo>
                    <a:cubicBezTo>
                      <a:pt x="168756" y="-9776"/>
                      <a:pt x="229621" y="18037"/>
                      <a:pt x="238956" y="6537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0" name="Google Shape;2040;p41"/>
              <p:cNvSpPr/>
              <p:nvPr/>
            </p:nvSpPr>
            <p:spPr>
              <a:xfrm>
                <a:off x="6242303" y="3686175"/>
                <a:ext cx="221143" cy="165788"/>
              </a:xfrm>
              <a:custGeom>
                <a:avLst/>
                <a:gdLst/>
                <a:ahLst/>
                <a:cxnLst/>
                <a:rect l="l" t="t" r="r" b="b"/>
                <a:pathLst>
                  <a:path w="221143" h="165788" extrusionOk="0">
                    <a:moveTo>
                      <a:pt x="219933" y="53340"/>
                    </a:moveTo>
                    <a:cubicBezTo>
                      <a:pt x="229267" y="100679"/>
                      <a:pt x="183642" y="149542"/>
                      <a:pt x="118015" y="162592"/>
                    </a:cubicBezTo>
                    <a:cubicBezTo>
                      <a:pt x="70009" y="172117"/>
                      <a:pt x="24479" y="159734"/>
                      <a:pt x="0" y="133731"/>
                    </a:cubicBezTo>
                    <a:cubicBezTo>
                      <a:pt x="24670" y="145351"/>
                      <a:pt x="56674" y="149162"/>
                      <a:pt x="89821" y="142589"/>
                    </a:cubicBezTo>
                    <a:cubicBezTo>
                      <a:pt x="155448" y="129635"/>
                      <a:pt x="201073" y="80677"/>
                      <a:pt x="191738" y="33338"/>
                    </a:cubicBezTo>
                    <a:cubicBezTo>
                      <a:pt x="189262" y="20669"/>
                      <a:pt x="183071" y="9430"/>
                      <a:pt x="174022" y="0"/>
                    </a:cubicBezTo>
                    <a:cubicBezTo>
                      <a:pt x="198120" y="11335"/>
                      <a:pt x="215265" y="29908"/>
                      <a:pt x="219933" y="533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1" name="Google Shape;2041;p41"/>
              <p:cNvSpPr/>
              <p:nvPr/>
            </p:nvSpPr>
            <p:spPr>
              <a:xfrm>
                <a:off x="6257807" y="3698699"/>
                <a:ext cx="164730" cy="96586"/>
              </a:xfrm>
              <a:custGeom>
                <a:avLst/>
                <a:gdLst/>
                <a:ahLst/>
                <a:cxnLst/>
                <a:rect l="l" t="t" r="r" b="b"/>
                <a:pathLst>
                  <a:path w="164730" h="96586" extrusionOk="0">
                    <a:moveTo>
                      <a:pt x="164232" y="32148"/>
                    </a:moveTo>
                    <a:cubicBezTo>
                      <a:pt x="169185" y="57294"/>
                      <a:pt x="136610" y="84821"/>
                      <a:pt x="91366" y="93775"/>
                    </a:cubicBezTo>
                    <a:cubicBezTo>
                      <a:pt x="46122" y="102728"/>
                      <a:pt x="5451" y="89584"/>
                      <a:pt x="498" y="64438"/>
                    </a:cubicBezTo>
                    <a:cubicBezTo>
                      <a:pt x="-4455" y="39292"/>
                      <a:pt x="28120" y="11765"/>
                      <a:pt x="73364" y="2811"/>
                    </a:cubicBezTo>
                    <a:cubicBezTo>
                      <a:pt x="118608" y="-6142"/>
                      <a:pt x="159279" y="7002"/>
                      <a:pt x="164232" y="32148"/>
                    </a:cubicBezTo>
                    <a:close/>
                  </a:path>
                </a:pathLst>
              </a:custGeom>
              <a:solidFill>
                <a:srgbClr val="282B3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2" name="Google Shape;2042;p41"/>
              <p:cNvSpPr/>
              <p:nvPr/>
            </p:nvSpPr>
            <p:spPr>
              <a:xfrm>
                <a:off x="6270162" y="3711376"/>
                <a:ext cx="142498" cy="83518"/>
              </a:xfrm>
              <a:custGeom>
                <a:avLst/>
                <a:gdLst/>
                <a:ahLst/>
                <a:cxnLst/>
                <a:rect l="l" t="t" r="r" b="b"/>
                <a:pathLst>
                  <a:path w="142498" h="83518" extrusionOk="0">
                    <a:moveTo>
                      <a:pt x="142068" y="27757"/>
                    </a:moveTo>
                    <a:cubicBezTo>
                      <a:pt x="146354" y="49474"/>
                      <a:pt x="118160" y="73382"/>
                      <a:pt x="79012" y="81098"/>
                    </a:cubicBezTo>
                    <a:cubicBezTo>
                      <a:pt x="39864" y="88813"/>
                      <a:pt x="4717" y="77478"/>
                      <a:pt x="431" y="55761"/>
                    </a:cubicBezTo>
                    <a:cubicBezTo>
                      <a:pt x="-3855" y="34044"/>
                      <a:pt x="24338" y="10136"/>
                      <a:pt x="63486" y="2421"/>
                    </a:cubicBezTo>
                    <a:cubicBezTo>
                      <a:pt x="102634" y="-5294"/>
                      <a:pt x="137781" y="6041"/>
                      <a:pt x="142068" y="2775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3" name="Google Shape;2043;p41"/>
              <p:cNvSpPr/>
              <p:nvPr/>
            </p:nvSpPr>
            <p:spPr>
              <a:xfrm>
                <a:off x="6235804" y="3748763"/>
                <a:ext cx="83343" cy="74754"/>
              </a:xfrm>
              <a:custGeom>
                <a:avLst/>
                <a:gdLst/>
                <a:ahLst/>
                <a:cxnLst/>
                <a:rect l="l" t="t" r="r" b="b"/>
                <a:pathLst>
                  <a:path w="83343" h="74754" extrusionOk="0">
                    <a:moveTo>
                      <a:pt x="22" y="28852"/>
                    </a:moveTo>
                    <a:cubicBezTo>
                      <a:pt x="308" y="37996"/>
                      <a:pt x="2785" y="47330"/>
                      <a:pt x="8309" y="54664"/>
                    </a:cubicBezTo>
                    <a:cubicBezTo>
                      <a:pt x="12976" y="60760"/>
                      <a:pt x="19549" y="65142"/>
                      <a:pt x="26597" y="67999"/>
                    </a:cubicBezTo>
                    <a:cubicBezTo>
                      <a:pt x="33646" y="70857"/>
                      <a:pt x="41266" y="72381"/>
                      <a:pt x="48790" y="73524"/>
                    </a:cubicBezTo>
                    <a:cubicBezTo>
                      <a:pt x="57458" y="74762"/>
                      <a:pt x="66317" y="75524"/>
                      <a:pt x="74794" y="73524"/>
                    </a:cubicBezTo>
                    <a:cubicBezTo>
                      <a:pt x="76603" y="73048"/>
                      <a:pt x="78318" y="72476"/>
                      <a:pt x="79842" y="71428"/>
                    </a:cubicBezTo>
                    <a:cubicBezTo>
                      <a:pt x="84033" y="68285"/>
                      <a:pt x="84319" y="61618"/>
                      <a:pt x="81461" y="57236"/>
                    </a:cubicBezTo>
                    <a:cubicBezTo>
                      <a:pt x="78604" y="52855"/>
                      <a:pt x="73365" y="50473"/>
                      <a:pt x="68221" y="49521"/>
                    </a:cubicBezTo>
                    <a:cubicBezTo>
                      <a:pt x="63078" y="48568"/>
                      <a:pt x="57744" y="48664"/>
                      <a:pt x="52505" y="47997"/>
                    </a:cubicBezTo>
                    <a:cubicBezTo>
                      <a:pt x="38789" y="46282"/>
                      <a:pt x="25740" y="39043"/>
                      <a:pt x="17072" y="28280"/>
                    </a:cubicBezTo>
                    <a:cubicBezTo>
                      <a:pt x="14310" y="24851"/>
                      <a:pt x="11929" y="21041"/>
                      <a:pt x="10881" y="16755"/>
                    </a:cubicBezTo>
                    <a:cubicBezTo>
                      <a:pt x="10024" y="13326"/>
                      <a:pt x="9928" y="9706"/>
                      <a:pt x="9833" y="6182"/>
                    </a:cubicBezTo>
                    <a:cubicBezTo>
                      <a:pt x="9833" y="3801"/>
                      <a:pt x="8976" y="-676"/>
                      <a:pt x="5547" y="86"/>
                    </a:cubicBezTo>
                    <a:cubicBezTo>
                      <a:pt x="2975" y="658"/>
                      <a:pt x="2880" y="4468"/>
                      <a:pt x="2404" y="6563"/>
                    </a:cubicBezTo>
                    <a:cubicBezTo>
                      <a:pt x="880" y="13897"/>
                      <a:pt x="-168" y="21422"/>
                      <a:pt x="22" y="28947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4" name="Google Shape;2044;p41"/>
              <p:cNvSpPr/>
              <p:nvPr/>
            </p:nvSpPr>
            <p:spPr>
              <a:xfrm>
                <a:off x="6329713" y="3802295"/>
                <a:ext cx="24047" cy="18624"/>
              </a:xfrm>
              <a:custGeom>
                <a:avLst/>
                <a:gdLst/>
                <a:ahLst/>
                <a:cxnLst/>
                <a:rect l="l" t="t" r="r" b="b"/>
                <a:pathLst>
                  <a:path w="24047" h="18624" extrusionOk="0">
                    <a:moveTo>
                      <a:pt x="14412" y="370"/>
                    </a:moveTo>
                    <a:cubicBezTo>
                      <a:pt x="15936" y="85"/>
                      <a:pt x="17555" y="-296"/>
                      <a:pt x="18984" y="370"/>
                    </a:cubicBezTo>
                    <a:cubicBezTo>
                      <a:pt x="20222" y="847"/>
                      <a:pt x="21175" y="1990"/>
                      <a:pt x="22032" y="3037"/>
                    </a:cubicBezTo>
                    <a:cubicBezTo>
                      <a:pt x="23270" y="4752"/>
                      <a:pt x="24413" y="6752"/>
                      <a:pt x="23937" y="8848"/>
                    </a:cubicBezTo>
                    <a:cubicBezTo>
                      <a:pt x="23651" y="10086"/>
                      <a:pt x="22889" y="11134"/>
                      <a:pt x="22032" y="12182"/>
                    </a:cubicBezTo>
                    <a:cubicBezTo>
                      <a:pt x="19746" y="14944"/>
                      <a:pt x="16984" y="17515"/>
                      <a:pt x="13460" y="18373"/>
                    </a:cubicBezTo>
                    <a:cubicBezTo>
                      <a:pt x="11650" y="18754"/>
                      <a:pt x="9745" y="18658"/>
                      <a:pt x="7935" y="18373"/>
                    </a:cubicBezTo>
                    <a:cubicBezTo>
                      <a:pt x="5839" y="17992"/>
                      <a:pt x="3553" y="17420"/>
                      <a:pt x="2029" y="15896"/>
                    </a:cubicBezTo>
                    <a:cubicBezTo>
                      <a:pt x="-352" y="13610"/>
                      <a:pt x="-638" y="7895"/>
                      <a:pt x="1172" y="5133"/>
                    </a:cubicBezTo>
                    <a:cubicBezTo>
                      <a:pt x="3458" y="1514"/>
                      <a:pt x="10793" y="1418"/>
                      <a:pt x="14507" y="561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5" name="Google Shape;2045;p41"/>
              <p:cNvSpPr/>
              <p:nvPr/>
            </p:nvSpPr>
            <p:spPr>
              <a:xfrm>
                <a:off x="6276117" y="3683292"/>
                <a:ext cx="125920" cy="29171"/>
              </a:xfrm>
              <a:custGeom>
                <a:avLst/>
                <a:gdLst/>
                <a:ahLst/>
                <a:cxnLst/>
                <a:rect l="l" t="t" r="r" b="b"/>
                <a:pathLst>
                  <a:path w="125920" h="29171" extrusionOk="0">
                    <a:moveTo>
                      <a:pt x="0" y="29172"/>
                    </a:moveTo>
                    <a:cubicBezTo>
                      <a:pt x="0" y="29172"/>
                      <a:pt x="59150" y="-10738"/>
                      <a:pt x="125921" y="11646"/>
                    </a:cubicBezTo>
                    <a:cubicBezTo>
                      <a:pt x="125921" y="11646"/>
                      <a:pt x="66199" y="-23883"/>
                      <a:pt x="0" y="29172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46" name="Google Shape;2046;p41"/>
            <p:cNvGrpSpPr/>
            <p:nvPr/>
          </p:nvGrpSpPr>
          <p:grpSpPr>
            <a:xfrm>
              <a:off x="7942640" y="263334"/>
              <a:ext cx="280201" cy="276676"/>
              <a:chOff x="6764282" y="3352482"/>
              <a:chExt cx="142126" cy="140338"/>
            </a:xfrm>
          </p:grpSpPr>
          <p:sp>
            <p:nvSpPr>
              <p:cNvPr id="2047" name="Google Shape;2047;p41"/>
              <p:cNvSpPr/>
              <p:nvPr/>
            </p:nvSpPr>
            <p:spPr>
              <a:xfrm>
                <a:off x="6764282" y="3352482"/>
                <a:ext cx="142030" cy="140338"/>
              </a:xfrm>
              <a:custGeom>
                <a:avLst/>
                <a:gdLst/>
                <a:ahLst/>
                <a:cxnLst/>
                <a:rect l="l" t="t" r="r" b="b"/>
                <a:pathLst>
                  <a:path w="142030" h="140338" extrusionOk="0">
                    <a:moveTo>
                      <a:pt x="107623" y="110903"/>
                    </a:moveTo>
                    <a:cubicBezTo>
                      <a:pt x="94669" y="113760"/>
                      <a:pt x="88192" y="123666"/>
                      <a:pt x="80001" y="122047"/>
                    </a:cubicBezTo>
                    <a:cubicBezTo>
                      <a:pt x="71714" y="120428"/>
                      <a:pt x="60284" y="119571"/>
                      <a:pt x="50378" y="132334"/>
                    </a:cubicBezTo>
                    <a:cubicBezTo>
                      <a:pt x="40472" y="145098"/>
                      <a:pt x="34662" y="139859"/>
                      <a:pt x="36281" y="135287"/>
                    </a:cubicBezTo>
                    <a:cubicBezTo>
                      <a:pt x="37900" y="130715"/>
                      <a:pt x="57522" y="112427"/>
                      <a:pt x="52283" y="105093"/>
                    </a:cubicBezTo>
                    <a:cubicBezTo>
                      <a:pt x="47044" y="97663"/>
                      <a:pt x="41901" y="95282"/>
                      <a:pt x="38281" y="86900"/>
                    </a:cubicBezTo>
                    <a:cubicBezTo>
                      <a:pt x="34662" y="78518"/>
                      <a:pt x="21898" y="74898"/>
                      <a:pt x="11992" y="72041"/>
                    </a:cubicBezTo>
                    <a:cubicBezTo>
                      <a:pt x="1991" y="69183"/>
                      <a:pt x="-3248" y="62421"/>
                      <a:pt x="2182" y="59373"/>
                    </a:cubicBezTo>
                    <a:cubicBezTo>
                      <a:pt x="2372" y="59277"/>
                      <a:pt x="2563" y="59182"/>
                      <a:pt x="2848" y="59087"/>
                    </a:cubicBezTo>
                    <a:cubicBezTo>
                      <a:pt x="8754" y="56896"/>
                      <a:pt x="22279" y="64230"/>
                      <a:pt x="26470" y="60230"/>
                    </a:cubicBezTo>
                    <a:cubicBezTo>
                      <a:pt x="30947" y="55944"/>
                      <a:pt x="32947" y="44799"/>
                      <a:pt x="39901" y="39275"/>
                    </a:cubicBezTo>
                    <a:cubicBezTo>
                      <a:pt x="46854" y="33750"/>
                      <a:pt x="47521" y="29273"/>
                      <a:pt x="41805" y="17177"/>
                    </a:cubicBezTo>
                    <a:cubicBezTo>
                      <a:pt x="36186" y="5080"/>
                      <a:pt x="38758" y="-1302"/>
                      <a:pt x="43806" y="222"/>
                    </a:cubicBezTo>
                    <a:cubicBezTo>
                      <a:pt x="48949" y="1746"/>
                      <a:pt x="50664" y="20701"/>
                      <a:pt x="59522" y="27178"/>
                    </a:cubicBezTo>
                    <a:cubicBezTo>
                      <a:pt x="67904" y="33465"/>
                      <a:pt x="80191" y="32798"/>
                      <a:pt x="82572" y="11748"/>
                    </a:cubicBezTo>
                    <a:cubicBezTo>
                      <a:pt x="82858" y="9176"/>
                      <a:pt x="85906" y="7842"/>
                      <a:pt x="88097" y="9462"/>
                    </a:cubicBezTo>
                    <a:cubicBezTo>
                      <a:pt x="89716" y="10700"/>
                      <a:pt x="91526" y="13367"/>
                      <a:pt x="92860" y="18606"/>
                    </a:cubicBezTo>
                    <a:cubicBezTo>
                      <a:pt x="96670" y="32702"/>
                      <a:pt x="97527" y="39275"/>
                      <a:pt x="108480" y="47562"/>
                    </a:cubicBezTo>
                    <a:cubicBezTo>
                      <a:pt x="119434" y="55848"/>
                      <a:pt x="134579" y="50324"/>
                      <a:pt x="140294" y="55467"/>
                    </a:cubicBezTo>
                    <a:cubicBezTo>
                      <a:pt x="141056" y="56134"/>
                      <a:pt x="141628" y="56896"/>
                      <a:pt x="141818" y="57563"/>
                    </a:cubicBezTo>
                    <a:cubicBezTo>
                      <a:pt x="143437" y="61849"/>
                      <a:pt x="135436" y="65564"/>
                      <a:pt x="130483" y="68040"/>
                    </a:cubicBezTo>
                    <a:cubicBezTo>
                      <a:pt x="124673" y="70898"/>
                      <a:pt x="110481" y="87090"/>
                      <a:pt x="120387" y="99473"/>
                    </a:cubicBezTo>
                    <a:cubicBezTo>
                      <a:pt x="130293" y="111855"/>
                      <a:pt x="140770" y="122523"/>
                      <a:pt x="135532" y="129667"/>
                    </a:cubicBezTo>
                    <a:cubicBezTo>
                      <a:pt x="130293" y="136716"/>
                      <a:pt x="120577" y="107950"/>
                      <a:pt x="107623" y="1109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8" name="Google Shape;2048;p41"/>
              <p:cNvSpPr/>
              <p:nvPr/>
            </p:nvSpPr>
            <p:spPr>
              <a:xfrm>
                <a:off x="6764282" y="3410140"/>
                <a:ext cx="142126" cy="82680"/>
              </a:xfrm>
              <a:custGeom>
                <a:avLst/>
                <a:gdLst/>
                <a:ahLst/>
                <a:cxnLst/>
                <a:rect l="l" t="t" r="r" b="b"/>
                <a:pathLst>
                  <a:path w="142126" h="82680" extrusionOk="0">
                    <a:moveTo>
                      <a:pt x="107623" y="53245"/>
                    </a:moveTo>
                    <a:cubicBezTo>
                      <a:pt x="94669" y="56102"/>
                      <a:pt x="88192" y="66008"/>
                      <a:pt x="80001" y="64389"/>
                    </a:cubicBezTo>
                    <a:cubicBezTo>
                      <a:pt x="71714" y="62770"/>
                      <a:pt x="60284" y="61913"/>
                      <a:pt x="50378" y="74676"/>
                    </a:cubicBezTo>
                    <a:cubicBezTo>
                      <a:pt x="40472" y="87439"/>
                      <a:pt x="34662" y="82201"/>
                      <a:pt x="36281" y="77629"/>
                    </a:cubicBezTo>
                    <a:cubicBezTo>
                      <a:pt x="37900" y="73057"/>
                      <a:pt x="57522" y="54769"/>
                      <a:pt x="52283" y="47434"/>
                    </a:cubicBezTo>
                    <a:cubicBezTo>
                      <a:pt x="47044" y="40005"/>
                      <a:pt x="41901" y="37624"/>
                      <a:pt x="38281" y="29242"/>
                    </a:cubicBezTo>
                    <a:cubicBezTo>
                      <a:pt x="34662" y="20860"/>
                      <a:pt x="21898" y="17240"/>
                      <a:pt x="11992" y="14383"/>
                    </a:cubicBezTo>
                    <a:cubicBezTo>
                      <a:pt x="1991" y="11525"/>
                      <a:pt x="-3248" y="4763"/>
                      <a:pt x="2182" y="1714"/>
                    </a:cubicBezTo>
                    <a:cubicBezTo>
                      <a:pt x="2372" y="1619"/>
                      <a:pt x="2563" y="1524"/>
                      <a:pt x="2848" y="1429"/>
                    </a:cubicBezTo>
                    <a:cubicBezTo>
                      <a:pt x="3325" y="2000"/>
                      <a:pt x="3801" y="2476"/>
                      <a:pt x="4372" y="2953"/>
                    </a:cubicBezTo>
                    <a:cubicBezTo>
                      <a:pt x="9706" y="7525"/>
                      <a:pt x="17136" y="8096"/>
                      <a:pt x="23899" y="9620"/>
                    </a:cubicBezTo>
                    <a:cubicBezTo>
                      <a:pt x="32280" y="11430"/>
                      <a:pt x="40282" y="14859"/>
                      <a:pt x="48187" y="18193"/>
                    </a:cubicBezTo>
                    <a:cubicBezTo>
                      <a:pt x="54093" y="20669"/>
                      <a:pt x="60189" y="23431"/>
                      <a:pt x="64094" y="28480"/>
                    </a:cubicBezTo>
                    <a:cubicBezTo>
                      <a:pt x="68571" y="34290"/>
                      <a:pt x="70380" y="43339"/>
                      <a:pt x="77524" y="45244"/>
                    </a:cubicBezTo>
                    <a:cubicBezTo>
                      <a:pt x="82477" y="46482"/>
                      <a:pt x="87335" y="43434"/>
                      <a:pt x="91431" y="40481"/>
                    </a:cubicBezTo>
                    <a:cubicBezTo>
                      <a:pt x="96288" y="37052"/>
                      <a:pt x="101242" y="33433"/>
                      <a:pt x="103813" y="28099"/>
                    </a:cubicBezTo>
                    <a:cubicBezTo>
                      <a:pt x="105528" y="24384"/>
                      <a:pt x="105909" y="20193"/>
                      <a:pt x="107909" y="16573"/>
                    </a:cubicBezTo>
                    <a:cubicBezTo>
                      <a:pt x="110671" y="11621"/>
                      <a:pt x="116101" y="8858"/>
                      <a:pt x="121435" y="6667"/>
                    </a:cubicBezTo>
                    <a:cubicBezTo>
                      <a:pt x="127912" y="4000"/>
                      <a:pt x="134865" y="1238"/>
                      <a:pt x="141913" y="0"/>
                    </a:cubicBezTo>
                    <a:cubicBezTo>
                      <a:pt x="143533" y="4286"/>
                      <a:pt x="135532" y="8001"/>
                      <a:pt x="130579" y="10477"/>
                    </a:cubicBezTo>
                    <a:cubicBezTo>
                      <a:pt x="124768" y="13335"/>
                      <a:pt x="110576" y="29527"/>
                      <a:pt x="120482" y="41910"/>
                    </a:cubicBezTo>
                    <a:cubicBezTo>
                      <a:pt x="130388" y="54292"/>
                      <a:pt x="140866" y="64960"/>
                      <a:pt x="135627" y="72104"/>
                    </a:cubicBezTo>
                    <a:cubicBezTo>
                      <a:pt x="130388" y="79153"/>
                      <a:pt x="120672" y="50387"/>
                      <a:pt x="107719" y="53340"/>
                    </a:cubicBezTo>
                    <a:close/>
                  </a:path>
                </a:pathLst>
              </a:custGeom>
              <a:solidFill>
                <a:srgbClr val="282B3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9" name="Google Shape;2049;p41"/>
              <p:cNvSpPr/>
              <p:nvPr/>
            </p:nvSpPr>
            <p:spPr>
              <a:xfrm>
                <a:off x="6804850" y="3384214"/>
                <a:ext cx="71272" cy="55499"/>
              </a:xfrm>
              <a:custGeom>
                <a:avLst/>
                <a:gdLst/>
                <a:ahLst/>
                <a:cxnLst/>
                <a:rect l="l" t="t" r="r" b="b"/>
                <a:pathLst>
                  <a:path w="71272" h="55499" extrusionOk="0">
                    <a:moveTo>
                      <a:pt x="57245" y="11638"/>
                    </a:moveTo>
                    <a:cubicBezTo>
                      <a:pt x="55150" y="7352"/>
                      <a:pt x="53149" y="2399"/>
                      <a:pt x="48768" y="589"/>
                    </a:cubicBezTo>
                    <a:cubicBezTo>
                      <a:pt x="45529" y="-649"/>
                      <a:pt x="41910" y="208"/>
                      <a:pt x="38767" y="1827"/>
                    </a:cubicBezTo>
                    <a:cubicBezTo>
                      <a:pt x="35814" y="3351"/>
                      <a:pt x="32861" y="5447"/>
                      <a:pt x="29527" y="5447"/>
                    </a:cubicBezTo>
                    <a:cubicBezTo>
                      <a:pt x="26670" y="5447"/>
                      <a:pt x="24003" y="3828"/>
                      <a:pt x="21431" y="2685"/>
                    </a:cubicBezTo>
                    <a:cubicBezTo>
                      <a:pt x="18764" y="1446"/>
                      <a:pt x="15621" y="684"/>
                      <a:pt x="13144" y="2113"/>
                    </a:cubicBezTo>
                    <a:cubicBezTo>
                      <a:pt x="10668" y="3637"/>
                      <a:pt x="9811" y="6780"/>
                      <a:pt x="9049" y="9543"/>
                    </a:cubicBezTo>
                    <a:cubicBezTo>
                      <a:pt x="7525" y="14686"/>
                      <a:pt x="5048" y="19639"/>
                      <a:pt x="1048" y="23354"/>
                    </a:cubicBezTo>
                    <a:cubicBezTo>
                      <a:pt x="571" y="23830"/>
                      <a:pt x="95" y="24211"/>
                      <a:pt x="0" y="24878"/>
                    </a:cubicBezTo>
                    <a:cubicBezTo>
                      <a:pt x="0" y="25164"/>
                      <a:pt x="0" y="25449"/>
                      <a:pt x="0" y="25640"/>
                    </a:cubicBezTo>
                    <a:cubicBezTo>
                      <a:pt x="762" y="29545"/>
                      <a:pt x="3810" y="32593"/>
                      <a:pt x="7239" y="34593"/>
                    </a:cubicBezTo>
                    <a:cubicBezTo>
                      <a:pt x="10668" y="36594"/>
                      <a:pt x="14478" y="37641"/>
                      <a:pt x="18288" y="38880"/>
                    </a:cubicBezTo>
                    <a:cubicBezTo>
                      <a:pt x="22003" y="40118"/>
                      <a:pt x="25813" y="41737"/>
                      <a:pt x="28575" y="44499"/>
                    </a:cubicBezTo>
                    <a:cubicBezTo>
                      <a:pt x="30480" y="46404"/>
                      <a:pt x="31813" y="48690"/>
                      <a:pt x="33528" y="50786"/>
                    </a:cubicBezTo>
                    <a:cubicBezTo>
                      <a:pt x="35242" y="52881"/>
                      <a:pt x="37338" y="54786"/>
                      <a:pt x="39909" y="55358"/>
                    </a:cubicBezTo>
                    <a:cubicBezTo>
                      <a:pt x="42386" y="55834"/>
                      <a:pt x="44958" y="55072"/>
                      <a:pt x="47053" y="53643"/>
                    </a:cubicBezTo>
                    <a:cubicBezTo>
                      <a:pt x="49149" y="52310"/>
                      <a:pt x="50863" y="50405"/>
                      <a:pt x="52483" y="48500"/>
                    </a:cubicBezTo>
                    <a:cubicBezTo>
                      <a:pt x="57436" y="42880"/>
                      <a:pt x="62198" y="37927"/>
                      <a:pt x="68675" y="34117"/>
                    </a:cubicBezTo>
                    <a:cubicBezTo>
                      <a:pt x="75628" y="29926"/>
                      <a:pt x="66770" y="25068"/>
                      <a:pt x="63627" y="21449"/>
                    </a:cubicBezTo>
                    <a:cubicBezTo>
                      <a:pt x="61055" y="18496"/>
                      <a:pt x="58959" y="15162"/>
                      <a:pt x="57150" y="11638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50" name="Google Shape;2050;p41"/>
            <p:cNvGrpSpPr/>
            <p:nvPr/>
          </p:nvGrpSpPr>
          <p:grpSpPr>
            <a:xfrm>
              <a:off x="8296556" y="175573"/>
              <a:ext cx="340183" cy="357667"/>
              <a:chOff x="4031320" y="751698"/>
              <a:chExt cx="532701" cy="560081"/>
            </a:xfrm>
          </p:grpSpPr>
          <p:sp>
            <p:nvSpPr>
              <p:cNvPr id="2051" name="Google Shape;2051;p41"/>
              <p:cNvSpPr/>
              <p:nvPr/>
            </p:nvSpPr>
            <p:spPr>
              <a:xfrm>
                <a:off x="4031320" y="751698"/>
                <a:ext cx="532701" cy="560081"/>
              </a:xfrm>
              <a:custGeom>
                <a:avLst/>
                <a:gdLst/>
                <a:ahLst/>
                <a:cxnLst/>
                <a:rect l="l" t="t" r="r" b="b"/>
                <a:pathLst>
                  <a:path w="293904" h="309010" extrusionOk="0">
                    <a:moveTo>
                      <a:pt x="63078" y="25444"/>
                    </a:moveTo>
                    <a:cubicBezTo>
                      <a:pt x="40123" y="45161"/>
                      <a:pt x="25264" y="72783"/>
                      <a:pt x="14406" y="100977"/>
                    </a:cubicBezTo>
                    <a:cubicBezTo>
                      <a:pt x="4309" y="126981"/>
                      <a:pt x="-2930" y="154984"/>
                      <a:pt x="1166" y="182607"/>
                    </a:cubicBezTo>
                    <a:cubicBezTo>
                      <a:pt x="6024" y="215087"/>
                      <a:pt x="26502" y="243948"/>
                      <a:pt x="52791" y="263760"/>
                    </a:cubicBezTo>
                    <a:cubicBezTo>
                      <a:pt x="78985" y="283572"/>
                      <a:pt x="110608" y="295097"/>
                      <a:pt x="142612" y="302717"/>
                    </a:cubicBezTo>
                    <a:cubicBezTo>
                      <a:pt x="174997" y="310432"/>
                      <a:pt x="211192" y="313766"/>
                      <a:pt x="239672" y="296526"/>
                    </a:cubicBezTo>
                    <a:cubicBezTo>
                      <a:pt x="259198" y="284715"/>
                      <a:pt x="272438" y="264712"/>
                      <a:pt x="281010" y="243567"/>
                    </a:cubicBezTo>
                    <a:cubicBezTo>
                      <a:pt x="300727" y="195084"/>
                      <a:pt x="297679" y="137839"/>
                      <a:pt x="272914" y="91738"/>
                    </a:cubicBezTo>
                    <a:cubicBezTo>
                      <a:pt x="235386" y="21825"/>
                      <a:pt x="132896" y="-34754"/>
                      <a:pt x="63078" y="2544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2" name="Google Shape;2052;p41"/>
              <p:cNvSpPr/>
              <p:nvPr/>
            </p:nvSpPr>
            <p:spPr>
              <a:xfrm>
                <a:off x="4081704" y="790262"/>
                <a:ext cx="450067" cy="484904"/>
              </a:xfrm>
              <a:custGeom>
                <a:avLst/>
                <a:gdLst/>
                <a:ahLst/>
                <a:cxnLst/>
                <a:rect l="l" t="t" r="r" b="b"/>
                <a:pathLst>
                  <a:path w="248313" h="267533" extrusionOk="0">
                    <a:moveTo>
                      <a:pt x="98337" y="267534"/>
                    </a:moveTo>
                    <a:lnTo>
                      <a:pt x="58618" y="243817"/>
                    </a:lnTo>
                    <a:cubicBezTo>
                      <a:pt x="50045" y="238673"/>
                      <a:pt x="40806" y="232863"/>
                      <a:pt x="37377" y="223433"/>
                    </a:cubicBezTo>
                    <a:cubicBezTo>
                      <a:pt x="34996" y="216956"/>
                      <a:pt x="35662" y="209241"/>
                      <a:pt x="31471" y="203716"/>
                    </a:cubicBezTo>
                    <a:cubicBezTo>
                      <a:pt x="28804" y="200287"/>
                      <a:pt x="24709" y="198478"/>
                      <a:pt x="21089" y="196192"/>
                    </a:cubicBezTo>
                    <a:cubicBezTo>
                      <a:pt x="4325" y="185619"/>
                      <a:pt x="-3962" y="163330"/>
                      <a:pt x="1848" y="144376"/>
                    </a:cubicBezTo>
                    <a:cubicBezTo>
                      <a:pt x="7659" y="125516"/>
                      <a:pt x="25566" y="111038"/>
                      <a:pt x="26995" y="91321"/>
                    </a:cubicBezTo>
                    <a:cubicBezTo>
                      <a:pt x="28042" y="77129"/>
                      <a:pt x="20041" y="62651"/>
                      <a:pt x="23947" y="48935"/>
                    </a:cubicBezTo>
                    <a:cubicBezTo>
                      <a:pt x="27185" y="37315"/>
                      <a:pt x="37948" y="29599"/>
                      <a:pt x="48045" y="22837"/>
                    </a:cubicBezTo>
                    <a:cubicBezTo>
                      <a:pt x="58237" y="15979"/>
                      <a:pt x="68524" y="9121"/>
                      <a:pt x="80049" y="4644"/>
                    </a:cubicBezTo>
                    <a:cubicBezTo>
                      <a:pt x="91574" y="167"/>
                      <a:pt x="104338" y="-1642"/>
                      <a:pt x="116149" y="1787"/>
                    </a:cubicBezTo>
                    <a:cubicBezTo>
                      <a:pt x="129960" y="5882"/>
                      <a:pt x="141009" y="16836"/>
                      <a:pt x="154725" y="21313"/>
                    </a:cubicBezTo>
                    <a:cubicBezTo>
                      <a:pt x="167679" y="25504"/>
                      <a:pt x="183967" y="24646"/>
                      <a:pt x="192253" y="35505"/>
                    </a:cubicBezTo>
                    <a:cubicBezTo>
                      <a:pt x="197968" y="42935"/>
                      <a:pt x="197492" y="53221"/>
                      <a:pt x="199492" y="62461"/>
                    </a:cubicBezTo>
                    <a:cubicBezTo>
                      <a:pt x="202731" y="77606"/>
                      <a:pt x="213018" y="90179"/>
                      <a:pt x="222448" y="102466"/>
                    </a:cubicBezTo>
                    <a:cubicBezTo>
                      <a:pt x="232544" y="115705"/>
                      <a:pt x="242260" y="129803"/>
                      <a:pt x="246451" y="145995"/>
                    </a:cubicBezTo>
                    <a:cubicBezTo>
                      <a:pt x="250546" y="162187"/>
                      <a:pt x="248165" y="180857"/>
                      <a:pt x="236545" y="192858"/>
                    </a:cubicBezTo>
                    <a:cubicBezTo>
                      <a:pt x="227305" y="202383"/>
                      <a:pt x="213208" y="206765"/>
                      <a:pt x="205779" y="217718"/>
                    </a:cubicBezTo>
                    <a:cubicBezTo>
                      <a:pt x="201778" y="223624"/>
                      <a:pt x="200254" y="230863"/>
                      <a:pt x="197206" y="237340"/>
                    </a:cubicBezTo>
                    <a:cubicBezTo>
                      <a:pt x="192063" y="248484"/>
                      <a:pt x="182347" y="257342"/>
                      <a:pt x="170822" y="261629"/>
                    </a:cubicBezTo>
                    <a:cubicBezTo>
                      <a:pt x="161392" y="265153"/>
                      <a:pt x="151105" y="265438"/>
                      <a:pt x="141009" y="265724"/>
                    </a:cubicBezTo>
                    <a:cubicBezTo>
                      <a:pt x="124531" y="266200"/>
                      <a:pt x="108052" y="266772"/>
                      <a:pt x="91574" y="267248"/>
                    </a:cubicBezTo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53" name="Google Shape;2053;p41"/>
              <p:cNvGrpSpPr/>
              <p:nvPr/>
            </p:nvGrpSpPr>
            <p:grpSpPr>
              <a:xfrm>
                <a:off x="4192677" y="845840"/>
                <a:ext cx="340256" cy="437088"/>
                <a:chOff x="6965113" y="2947844"/>
                <a:chExt cx="187717" cy="241152"/>
              </a:xfrm>
            </p:grpSpPr>
            <p:sp>
              <p:nvSpPr>
                <p:cNvPr id="2054" name="Google Shape;2054;p41"/>
                <p:cNvSpPr/>
                <p:nvPr/>
              </p:nvSpPr>
              <p:spPr>
                <a:xfrm>
                  <a:off x="6965113" y="2947844"/>
                  <a:ext cx="187717" cy="241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717" h="241152" extrusionOk="0">
                      <a:moveTo>
                        <a:pt x="22236" y="126444"/>
                      </a:moveTo>
                      <a:cubicBezTo>
                        <a:pt x="22236" y="126444"/>
                        <a:pt x="37857" y="87297"/>
                        <a:pt x="46810" y="42910"/>
                      </a:cubicBezTo>
                      <a:cubicBezTo>
                        <a:pt x="55669" y="-1572"/>
                        <a:pt x="115295" y="-21193"/>
                        <a:pt x="154538" y="32242"/>
                      </a:cubicBezTo>
                      <a:cubicBezTo>
                        <a:pt x="193781" y="85677"/>
                        <a:pt x="214355" y="206454"/>
                        <a:pt x="121963" y="233029"/>
                      </a:cubicBezTo>
                      <a:cubicBezTo>
                        <a:pt x="29665" y="259604"/>
                        <a:pt x="-36533" y="220170"/>
                        <a:pt x="22236" y="12654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5" name="Google Shape;2055;p41"/>
                <p:cNvSpPr/>
                <p:nvPr/>
              </p:nvSpPr>
              <p:spPr>
                <a:xfrm>
                  <a:off x="6970203" y="2951130"/>
                  <a:ext cx="182626" cy="237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626" h="237746" extrusionOk="0">
                      <a:moveTo>
                        <a:pt x="116872" y="229648"/>
                      </a:moveTo>
                      <a:cubicBezTo>
                        <a:pt x="61151" y="245650"/>
                        <a:pt x="14954" y="237649"/>
                        <a:pt x="0" y="208217"/>
                      </a:cubicBezTo>
                      <a:cubicBezTo>
                        <a:pt x="21622" y="214503"/>
                        <a:pt x="50578" y="213170"/>
                        <a:pt x="82677" y="203930"/>
                      </a:cubicBezTo>
                      <a:cubicBezTo>
                        <a:pt x="174974" y="177355"/>
                        <a:pt x="154496" y="56578"/>
                        <a:pt x="115253" y="3143"/>
                      </a:cubicBezTo>
                      <a:cubicBezTo>
                        <a:pt x="114490" y="2000"/>
                        <a:pt x="113633" y="1048"/>
                        <a:pt x="112871" y="0"/>
                      </a:cubicBezTo>
                      <a:cubicBezTo>
                        <a:pt x="125635" y="4477"/>
                        <a:pt x="138398" y="13811"/>
                        <a:pt x="149447" y="28861"/>
                      </a:cubicBezTo>
                      <a:cubicBezTo>
                        <a:pt x="188690" y="82296"/>
                        <a:pt x="209264" y="203073"/>
                        <a:pt x="116872" y="229648"/>
                      </a:cubicBezTo>
                      <a:close/>
                    </a:path>
                  </a:pathLst>
                </a:custGeom>
                <a:solidFill>
                  <a:srgbClr val="282B35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056" name="Google Shape;2056;p41"/>
                <p:cNvGrpSpPr/>
                <p:nvPr/>
              </p:nvGrpSpPr>
              <p:grpSpPr>
                <a:xfrm>
                  <a:off x="6977619" y="2966751"/>
                  <a:ext cx="102741" cy="177450"/>
                  <a:chOff x="6977619" y="2966751"/>
                  <a:chExt cx="102741" cy="177450"/>
                </a:xfrm>
              </p:grpSpPr>
              <p:sp>
                <p:nvSpPr>
                  <p:cNvPr id="2057" name="Google Shape;2057;p41"/>
                  <p:cNvSpPr/>
                  <p:nvPr/>
                </p:nvSpPr>
                <p:spPr>
                  <a:xfrm>
                    <a:off x="7004458" y="2966751"/>
                    <a:ext cx="75902" cy="1404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902" h="140438" extrusionOk="0">
                        <a:moveTo>
                          <a:pt x="19943" y="46673"/>
                        </a:moveTo>
                        <a:cubicBezTo>
                          <a:pt x="19467" y="55531"/>
                          <a:pt x="20991" y="64389"/>
                          <a:pt x="19943" y="73152"/>
                        </a:cubicBezTo>
                        <a:cubicBezTo>
                          <a:pt x="18705" y="83249"/>
                          <a:pt x="14037" y="92488"/>
                          <a:pt x="8704" y="100965"/>
                        </a:cubicBezTo>
                        <a:cubicBezTo>
                          <a:pt x="6227" y="104966"/>
                          <a:pt x="3465" y="108776"/>
                          <a:pt x="1750" y="113157"/>
                        </a:cubicBezTo>
                        <a:cubicBezTo>
                          <a:pt x="36" y="117539"/>
                          <a:pt x="-726" y="122587"/>
                          <a:pt x="893" y="127064"/>
                        </a:cubicBezTo>
                        <a:cubicBezTo>
                          <a:pt x="2607" y="131826"/>
                          <a:pt x="6703" y="135160"/>
                          <a:pt x="11085" y="137256"/>
                        </a:cubicBezTo>
                        <a:cubicBezTo>
                          <a:pt x="22515" y="142780"/>
                          <a:pt x="36516" y="140780"/>
                          <a:pt x="47184" y="133827"/>
                        </a:cubicBezTo>
                        <a:cubicBezTo>
                          <a:pt x="57853" y="126778"/>
                          <a:pt x="65472" y="115253"/>
                          <a:pt x="69854" y="102775"/>
                        </a:cubicBezTo>
                        <a:cubicBezTo>
                          <a:pt x="74236" y="90297"/>
                          <a:pt x="75569" y="76772"/>
                          <a:pt x="75855" y="63437"/>
                        </a:cubicBezTo>
                        <a:cubicBezTo>
                          <a:pt x="76045" y="54007"/>
                          <a:pt x="75664" y="44673"/>
                          <a:pt x="74712" y="35338"/>
                        </a:cubicBezTo>
                        <a:cubicBezTo>
                          <a:pt x="73854" y="26861"/>
                          <a:pt x="72521" y="18193"/>
                          <a:pt x="68235" y="11049"/>
                        </a:cubicBezTo>
                        <a:cubicBezTo>
                          <a:pt x="48994" y="-21240"/>
                          <a:pt x="21086" y="25432"/>
                          <a:pt x="20038" y="46673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00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58" name="Google Shape;2058;p41"/>
                  <p:cNvSpPr/>
                  <p:nvPr/>
                </p:nvSpPr>
                <p:spPr>
                  <a:xfrm>
                    <a:off x="6977619" y="3115516"/>
                    <a:ext cx="36159" cy="286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59" h="28685" extrusionOk="0">
                        <a:moveTo>
                          <a:pt x="28208" y="15"/>
                        </a:moveTo>
                        <a:cubicBezTo>
                          <a:pt x="29446" y="15"/>
                          <a:pt x="30685" y="206"/>
                          <a:pt x="31732" y="873"/>
                        </a:cubicBezTo>
                        <a:cubicBezTo>
                          <a:pt x="32875" y="1635"/>
                          <a:pt x="33447" y="2968"/>
                          <a:pt x="34018" y="4206"/>
                        </a:cubicBezTo>
                        <a:cubicBezTo>
                          <a:pt x="35637" y="8302"/>
                          <a:pt x="37066" y="12969"/>
                          <a:pt x="35447" y="17065"/>
                        </a:cubicBezTo>
                        <a:cubicBezTo>
                          <a:pt x="34399" y="19923"/>
                          <a:pt x="32018" y="22114"/>
                          <a:pt x="29446" y="23828"/>
                        </a:cubicBezTo>
                        <a:cubicBezTo>
                          <a:pt x="23922" y="27352"/>
                          <a:pt x="17254" y="28686"/>
                          <a:pt x="10777" y="28686"/>
                        </a:cubicBezTo>
                        <a:cubicBezTo>
                          <a:pt x="9063" y="28686"/>
                          <a:pt x="7253" y="28495"/>
                          <a:pt x="5634" y="27924"/>
                        </a:cubicBezTo>
                        <a:cubicBezTo>
                          <a:pt x="-3415" y="24304"/>
                          <a:pt x="14" y="12684"/>
                          <a:pt x="4967" y="7159"/>
                        </a:cubicBezTo>
                        <a:cubicBezTo>
                          <a:pt x="10206" y="1349"/>
                          <a:pt x="20969" y="-175"/>
                          <a:pt x="28208" y="15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00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2059" name="Google Shape;2059;p41"/>
            <p:cNvGrpSpPr/>
            <p:nvPr/>
          </p:nvGrpSpPr>
          <p:grpSpPr>
            <a:xfrm>
              <a:off x="8430888" y="638806"/>
              <a:ext cx="408276" cy="428494"/>
              <a:chOff x="5908809" y="361001"/>
              <a:chExt cx="1026850" cy="1077702"/>
            </a:xfrm>
          </p:grpSpPr>
          <p:sp>
            <p:nvSpPr>
              <p:cNvPr id="2060" name="Google Shape;2060;p41"/>
              <p:cNvSpPr/>
              <p:nvPr/>
            </p:nvSpPr>
            <p:spPr>
              <a:xfrm>
                <a:off x="5908809" y="361001"/>
                <a:ext cx="1026850" cy="1077702"/>
              </a:xfrm>
              <a:custGeom>
                <a:avLst/>
                <a:gdLst/>
                <a:ahLst/>
                <a:cxnLst/>
                <a:rect l="l" t="t" r="r" b="b"/>
                <a:pathLst>
                  <a:path w="291305" h="305731" extrusionOk="0">
                    <a:moveTo>
                      <a:pt x="60770" y="39178"/>
                    </a:moveTo>
                    <a:cubicBezTo>
                      <a:pt x="33434" y="70420"/>
                      <a:pt x="14003" y="108520"/>
                      <a:pt x="4763" y="148906"/>
                    </a:cubicBezTo>
                    <a:cubicBezTo>
                      <a:pt x="-2285" y="179577"/>
                      <a:pt x="-2952" y="213486"/>
                      <a:pt x="12764" y="240727"/>
                    </a:cubicBezTo>
                    <a:cubicBezTo>
                      <a:pt x="23051" y="258444"/>
                      <a:pt x="39434" y="271779"/>
                      <a:pt x="57151" y="282066"/>
                    </a:cubicBezTo>
                    <a:cubicBezTo>
                      <a:pt x="121254" y="319308"/>
                      <a:pt x="212599" y="313784"/>
                      <a:pt x="260319" y="257015"/>
                    </a:cubicBezTo>
                    <a:cubicBezTo>
                      <a:pt x="306420" y="202151"/>
                      <a:pt x="298514" y="114521"/>
                      <a:pt x="253556" y="58704"/>
                    </a:cubicBezTo>
                    <a:cubicBezTo>
                      <a:pt x="203074" y="-3875"/>
                      <a:pt x="117158" y="-25401"/>
                      <a:pt x="60770" y="3898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1" name="Google Shape;2061;p41"/>
              <p:cNvSpPr/>
              <p:nvPr/>
            </p:nvSpPr>
            <p:spPr>
              <a:xfrm>
                <a:off x="5973555" y="445230"/>
                <a:ext cx="867643" cy="910398"/>
              </a:xfrm>
              <a:custGeom>
                <a:avLst/>
                <a:gdLst/>
                <a:ahLst/>
                <a:cxnLst/>
                <a:rect l="l" t="t" r="r" b="b"/>
                <a:pathLst>
                  <a:path w="246140" h="258269" extrusionOk="0">
                    <a:moveTo>
                      <a:pt x="51359" y="32909"/>
                    </a:moveTo>
                    <a:cubicBezTo>
                      <a:pt x="28308" y="59294"/>
                      <a:pt x="11830" y="91488"/>
                      <a:pt x="4020" y="125683"/>
                    </a:cubicBezTo>
                    <a:cubicBezTo>
                      <a:pt x="-1886" y="151591"/>
                      <a:pt x="-2553" y="180261"/>
                      <a:pt x="10782" y="203312"/>
                    </a:cubicBezTo>
                    <a:cubicBezTo>
                      <a:pt x="19450" y="218266"/>
                      <a:pt x="33356" y="229600"/>
                      <a:pt x="48311" y="238268"/>
                    </a:cubicBezTo>
                    <a:cubicBezTo>
                      <a:pt x="102508" y="269701"/>
                      <a:pt x="179661" y="265129"/>
                      <a:pt x="219951" y="217123"/>
                    </a:cubicBezTo>
                    <a:cubicBezTo>
                      <a:pt x="258908" y="170736"/>
                      <a:pt x="252241" y="96727"/>
                      <a:pt x="214236" y="49578"/>
                    </a:cubicBezTo>
                    <a:cubicBezTo>
                      <a:pt x="171659" y="-3286"/>
                      <a:pt x="98984" y="-21478"/>
                      <a:pt x="51359" y="33004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62" name="Google Shape;2062;p41"/>
              <p:cNvGrpSpPr/>
              <p:nvPr/>
            </p:nvGrpSpPr>
            <p:grpSpPr>
              <a:xfrm>
                <a:off x="6003484" y="693538"/>
                <a:ext cx="808358" cy="644375"/>
                <a:chOff x="7324240" y="3073040"/>
                <a:chExt cx="229276" cy="182765"/>
              </a:xfrm>
            </p:grpSpPr>
            <p:sp>
              <p:nvSpPr>
                <p:cNvPr id="2063" name="Google Shape;2063;p41"/>
                <p:cNvSpPr/>
                <p:nvPr/>
              </p:nvSpPr>
              <p:spPr>
                <a:xfrm>
                  <a:off x="7324240" y="3073040"/>
                  <a:ext cx="229221" cy="182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221" h="182765" extrusionOk="0">
                      <a:moveTo>
                        <a:pt x="118118" y="148601"/>
                      </a:moveTo>
                      <a:cubicBezTo>
                        <a:pt x="118118" y="148601"/>
                        <a:pt x="86685" y="151458"/>
                        <a:pt x="90114" y="93165"/>
                      </a:cubicBezTo>
                      <a:cubicBezTo>
                        <a:pt x="93543" y="34967"/>
                        <a:pt x="81828" y="773"/>
                        <a:pt x="49157" y="11"/>
                      </a:cubicBezTo>
                      <a:cubicBezTo>
                        <a:pt x="16581" y="-847"/>
                        <a:pt x="-10755" y="50493"/>
                        <a:pt x="4199" y="104786"/>
                      </a:cubicBezTo>
                      <a:cubicBezTo>
                        <a:pt x="19248" y="159078"/>
                        <a:pt x="68683" y="179080"/>
                        <a:pt x="88495" y="181271"/>
                      </a:cubicBezTo>
                      <a:cubicBezTo>
                        <a:pt x="107164" y="183367"/>
                        <a:pt x="201081" y="195845"/>
                        <a:pt x="228227" y="87259"/>
                      </a:cubicBezTo>
                      <a:cubicBezTo>
                        <a:pt x="230799" y="76973"/>
                        <a:pt x="228227" y="66019"/>
                        <a:pt x="222321" y="57256"/>
                      </a:cubicBezTo>
                      <a:lnTo>
                        <a:pt x="217559" y="50303"/>
                      </a:lnTo>
                      <a:cubicBezTo>
                        <a:pt x="204129" y="30681"/>
                        <a:pt x="176316" y="27633"/>
                        <a:pt x="158980" y="44016"/>
                      </a:cubicBezTo>
                      <a:lnTo>
                        <a:pt x="158790" y="44207"/>
                      </a:lnTo>
                      <a:cubicBezTo>
                        <a:pt x="149550" y="52970"/>
                        <a:pt x="145359" y="65638"/>
                        <a:pt x="147074" y="78211"/>
                      </a:cubicBezTo>
                      <a:cubicBezTo>
                        <a:pt x="150217" y="100595"/>
                        <a:pt x="149741" y="136218"/>
                        <a:pt x="118118" y="14860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4" name="Google Shape;2064;p41"/>
                <p:cNvSpPr/>
                <p:nvPr/>
              </p:nvSpPr>
              <p:spPr>
                <a:xfrm>
                  <a:off x="7324304" y="3141725"/>
                  <a:ext cx="229212" cy="114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212" h="114080" extrusionOk="0">
                      <a:moveTo>
                        <a:pt x="228162" y="18574"/>
                      </a:moveTo>
                      <a:cubicBezTo>
                        <a:pt x="201016" y="127159"/>
                        <a:pt x="107195" y="114681"/>
                        <a:pt x="88526" y="112586"/>
                      </a:cubicBezTo>
                      <a:cubicBezTo>
                        <a:pt x="68714" y="110300"/>
                        <a:pt x="19279" y="90392"/>
                        <a:pt x="4230" y="36100"/>
                      </a:cubicBezTo>
                      <a:cubicBezTo>
                        <a:pt x="801" y="23717"/>
                        <a:pt x="-438" y="11525"/>
                        <a:pt x="134" y="0"/>
                      </a:cubicBezTo>
                      <a:cubicBezTo>
                        <a:pt x="515" y="8382"/>
                        <a:pt x="1848" y="16954"/>
                        <a:pt x="4230" y="25717"/>
                      </a:cubicBezTo>
                      <a:cubicBezTo>
                        <a:pt x="19279" y="80010"/>
                        <a:pt x="68714" y="100013"/>
                        <a:pt x="88526" y="102299"/>
                      </a:cubicBezTo>
                      <a:cubicBezTo>
                        <a:pt x="107195" y="104394"/>
                        <a:pt x="201111" y="116872"/>
                        <a:pt x="228162" y="8287"/>
                      </a:cubicBezTo>
                      <a:cubicBezTo>
                        <a:pt x="228448" y="7239"/>
                        <a:pt x="228639" y="6191"/>
                        <a:pt x="228829" y="5144"/>
                      </a:cubicBezTo>
                      <a:cubicBezTo>
                        <a:pt x="229496" y="9620"/>
                        <a:pt x="229305" y="14192"/>
                        <a:pt x="228162" y="18669"/>
                      </a:cubicBezTo>
                      <a:close/>
                    </a:path>
                  </a:pathLst>
                </a:custGeom>
                <a:solidFill>
                  <a:srgbClr val="282B35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5" name="Google Shape;2065;p41"/>
                <p:cNvSpPr/>
                <p:nvPr/>
              </p:nvSpPr>
              <p:spPr>
                <a:xfrm>
                  <a:off x="7338150" y="3086060"/>
                  <a:ext cx="63119" cy="104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19" h="104295" extrusionOk="0">
                      <a:moveTo>
                        <a:pt x="7719" y="18137"/>
                      </a:moveTo>
                      <a:cubicBezTo>
                        <a:pt x="10577" y="11279"/>
                        <a:pt x="14673" y="4326"/>
                        <a:pt x="21435" y="1468"/>
                      </a:cubicBezTo>
                      <a:cubicBezTo>
                        <a:pt x="25626" y="-342"/>
                        <a:pt x="30484" y="-246"/>
                        <a:pt x="35056" y="516"/>
                      </a:cubicBezTo>
                      <a:cubicBezTo>
                        <a:pt x="40866" y="1468"/>
                        <a:pt x="46581" y="3754"/>
                        <a:pt x="50963" y="7659"/>
                      </a:cubicBezTo>
                      <a:cubicBezTo>
                        <a:pt x="59059" y="14898"/>
                        <a:pt x="61345" y="26519"/>
                        <a:pt x="62298" y="37282"/>
                      </a:cubicBezTo>
                      <a:cubicBezTo>
                        <a:pt x="63631" y="51855"/>
                        <a:pt x="63250" y="66619"/>
                        <a:pt x="61821" y="81192"/>
                      </a:cubicBezTo>
                      <a:cubicBezTo>
                        <a:pt x="61059" y="88622"/>
                        <a:pt x="59535" y="97004"/>
                        <a:pt x="53439" y="101195"/>
                      </a:cubicBezTo>
                      <a:cubicBezTo>
                        <a:pt x="50487" y="103290"/>
                        <a:pt x="46772" y="104052"/>
                        <a:pt x="43152" y="104243"/>
                      </a:cubicBezTo>
                      <a:cubicBezTo>
                        <a:pt x="34199" y="104719"/>
                        <a:pt x="25150" y="101957"/>
                        <a:pt x="18102" y="96432"/>
                      </a:cubicBezTo>
                      <a:cubicBezTo>
                        <a:pt x="14196" y="93384"/>
                        <a:pt x="10958" y="89670"/>
                        <a:pt x="8005" y="85764"/>
                      </a:cubicBezTo>
                      <a:cubicBezTo>
                        <a:pt x="4481" y="81192"/>
                        <a:pt x="1147" y="75859"/>
                        <a:pt x="385" y="69953"/>
                      </a:cubicBezTo>
                      <a:cubicBezTo>
                        <a:pt x="-282" y="65190"/>
                        <a:pt x="99" y="59571"/>
                        <a:pt x="195" y="54808"/>
                      </a:cubicBezTo>
                      <a:cubicBezTo>
                        <a:pt x="385" y="42235"/>
                        <a:pt x="2957" y="29757"/>
                        <a:pt x="7719" y="18232"/>
                      </a:cubicBez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6" name="Google Shape;2066;p41"/>
                <p:cNvSpPr/>
                <p:nvPr/>
              </p:nvSpPr>
              <p:spPr>
                <a:xfrm>
                  <a:off x="7476342" y="3124622"/>
                  <a:ext cx="55979" cy="9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79" h="97584" extrusionOk="0">
                      <a:moveTo>
                        <a:pt x="6307" y="77778"/>
                      </a:moveTo>
                      <a:cubicBezTo>
                        <a:pt x="11260" y="58157"/>
                        <a:pt x="6307" y="37011"/>
                        <a:pt x="11546" y="17580"/>
                      </a:cubicBezTo>
                      <a:cubicBezTo>
                        <a:pt x="13736" y="9674"/>
                        <a:pt x="18785" y="1292"/>
                        <a:pt x="26881" y="149"/>
                      </a:cubicBezTo>
                      <a:cubicBezTo>
                        <a:pt x="29643" y="-231"/>
                        <a:pt x="32405" y="149"/>
                        <a:pt x="35072" y="911"/>
                      </a:cubicBezTo>
                      <a:cubicBezTo>
                        <a:pt x="41168" y="2435"/>
                        <a:pt x="47169" y="5198"/>
                        <a:pt x="50979" y="10151"/>
                      </a:cubicBezTo>
                      <a:cubicBezTo>
                        <a:pt x="54599" y="14913"/>
                        <a:pt x="55742" y="21104"/>
                        <a:pt x="55932" y="27105"/>
                      </a:cubicBezTo>
                      <a:cubicBezTo>
                        <a:pt x="56504" y="42536"/>
                        <a:pt x="51836" y="58157"/>
                        <a:pt x="42788" y="70730"/>
                      </a:cubicBezTo>
                      <a:cubicBezTo>
                        <a:pt x="35644" y="80731"/>
                        <a:pt x="25833" y="88732"/>
                        <a:pt x="14594" y="93780"/>
                      </a:cubicBezTo>
                      <a:cubicBezTo>
                        <a:pt x="11450" y="95209"/>
                        <a:pt x="2497" y="100162"/>
                        <a:pt x="306" y="95876"/>
                      </a:cubicBezTo>
                      <a:cubicBezTo>
                        <a:pt x="-1504" y="92161"/>
                        <a:pt x="5259" y="81683"/>
                        <a:pt x="6212" y="77873"/>
                      </a:cubicBez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067" name="Google Shape;2067;p41"/>
              <p:cNvGrpSpPr/>
              <p:nvPr/>
            </p:nvGrpSpPr>
            <p:grpSpPr>
              <a:xfrm>
                <a:off x="5971439" y="465784"/>
                <a:ext cx="862971" cy="902696"/>
                <a:chOff x="7315151" y="3008442"/>
                <a:chExt cx="244766" cy="256033"/>
              </a:xfrm>
            </p:grpSpPr>
            <p:sp>
              <p:nvSpPr>
                <p:cNvPr id="2068" name="Google Shape;2068;p41"/>
                <p:cNvSpPr/>
                <p:nvPr/>
              </p:nvSpPr>
              <p:spPr>
                <a:xfrm>
                  <a:off x="7488303" y="3052675"/>
                  <a:ext cx="30886" cy="31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86" h="31988" extrusionOk="0">
                      <a:moveTo>
                        <a:pt x="26445" y="7040"/>
                      </a:moveTo>
                      <a:cubicBezTo>
                        <a:pt x="32445" y="14375"/>
                        <a:pt x="32350" y="24281"/>
                        <a:pt x="26254" y="29234"/>
                      </a:cubicBezTo>
                      <a:cubicBezTo>
                        <a:pt x="20158" y="34187"/>
                        <a:pt x="10442" y="32282"/>
                        <a:pt x="4442" y="24948"/>
                      </a:cubicBezTo>
                      <a:cubicBezTo>
                        <a:pt x="-1559" y="17613"/>
                        <a:pt x="-1464" y="7707"/>
                        <a:pt x="4632" y="2754"/>
                      </a:cubicBezTo>
                      <a:cubicBezTo>
                        <a:pt x="10728" y="-2199"/>
                        <a:pt x="20444" y="-294"/>
                        <a:pt x="26445" y="7040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9" name="Google Shape;2069;p41"/>
                <p:cNvSpPr/>
                <p:nvPr/>
              </p:nvSpPr>
              <p:spPr>
                <a:xfrm>
                  <a:off x="7353264" y="3110586"/>
                  <a:ext cx="29978" cy="32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78" h="32846" extrusionOk="0">
                      <a:moveTo>
                        <a:pt x="27276" y="23519"/>
                      </a:moveTo>
                      <a:cubicBezTo>
                        <a:pt x="22514" y="31711"/>
                        <a:pt x="13180" y="35140"/>
                        <a:pt x="6417" y="31235"/>
                      </a:cubicBezTo>
                      <a:cubicBezTo>
                        <a:pt x="-346" y="27329"/>
                        <a:pt x="-2060" y="17519"/>
                        <a:pt x="2702" y="9327"/>
                      </a:cubicBezTo>
                      <a:cubicBezTo>
                        <a:pt x="7465" y="1136"/>
                        <a:pt x="16799" y="-2293"/>
                        <a:pt x="23562" y="1612"/>
                      </a:cubicBezTo>
                      <a:cubicBezTo>
                        <a:pt x="30325" y="5517"/>
                        <a:pt x="32039" y="15328"/>
                        <a:pt x="27276" y="23519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0" name="Google Shape;2070;p41"/>
                <p:cNvSpPr/>
                <p:nvPr/>
              </p:nvSpPr>
              <p:spPr>
                <a:xfrm>
                  <a:off x="7464953" y="3141673"/>
                  <a:ext cx="29389" cy="33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9" h="33346" extrusionOk="0">
                      <a:moveTo>
                        <a:pt x="27696" y="11006"/>
                      </a:moveTo>
                      <a:cubicBezTo>
                        <a:pt x="31506" y="19674"/>
                        <a:pt x="28649" y="29199"/>
                        <a:pt x="21505" y="32342"/>
                      </a:cubicBezTo>
                      <a:cubicBezTo>
                        <a:pt x="14266" y="35485"/>
                        <a:pt x="5408" y="31009"/>
                        <a:pt x="1693" y="22341"/>
                      </a:cubicBezTo>
                      <a:cubicBezTo>
                        <a:pt x="-2117" y="13673"/>
                        <a:pt x="741" y="4148"/>
                        <a:pt x="7884" y="1005"/>
                      </a:cubicBezTo>
                      <a:cubicBezTo>
                        <a:pt x="15123" y="-2138"/>
                        <a:pt x="23982" y="2338"/>
                        <a:pt x="27696" y="11006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1" name="Google Shape;2071;p41"/>
                <p:cNvSpPr/>
                <p:nvPr/>
              </p:nvSpPr>
              <p:spPr>
                <a:xfrm>
                  <a:off x="7451047" y="3013276"/>
                  <a:ext cx="29389" cy="33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9" h="33346" extrusionOk="0">
                      <a:moveTo>
                        <a:pt x="27696" y="11006"/>
                      </a:moveTo>
                      <a:cubicBezTo>
                        <a:pt x="31506" y="19674"/>
                        <a:pt x="28649" y="29199"/>
                        <a:pt x="21505" y="32342"/>
                      </a:cubicBezTo>
                      <a:cubicBezTo>
                        <a:pt x="14266" y="35485"/>
                        <a:pt x="5408" y="31009"/>
                        <a:pt x="1693" y="22341"/>
                      </a:cubicBezTo>
                      <a:cubicBezTo>
                        <a:pt x="-2117" y="13673"/>
                        <a:pt x="741" y="4148"/>
                        <a:pt x="7884" y="1005"/>
                      </a:cubicBezTo>
                      <a:cubicBezTo>
                        <a:pt x="15123" y="-2138"/>
                        <a:pt x="23982" y="2338"/>
                        <a:pt x="27696" y="11006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2" name="Google Shape;2072;p41"/>
                <p:cNvSpPr/>
                <p:nvPr/>
              </p:nvSpPr>
              <p:spPr>
                <a:xfrm>
                  <a:off x="7437684" y="3050027"/>
                  <a:ext cx="13539" cy="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9" h="15375" extrusionOk="0">
                      <a:moveTo>
                        <a:pt x="12771" y="5116"/>
                      </a:moveTo>
                      <a:cubicBezTo>
                        <a:pt x="14485" y="9117"/>
                        <a:pt x="13247" y="13498"/>
                        <a:pt x="9913" y="14927"/>
                      </a:cubicBezTo>
                      <a:cubicBezTo>
                        <a:pt x="6579" y="16356"/>
                        <a:pt x="2483" y="14260"/>
                        <a:pt x="769" y="10260"/>
                      </a:cubicBezTo>
                      <a:cubicBezTo>
                        <a:pt x="-945" y="6259"/>
                        <a:pt x="293" y="1878"/>
                        <a:pt x="3626" y="449"/>
                      </a:cubicBezTo>
                      <a:cubicBezTo>
                        <a:pt x="6960" y="-980"/>
                        <a:pt x="11056" y="1116"/>
                        <a:pt x="12771" y="5116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3" name="Google Shape;2073;p41"/>
                <p:cNvSpPr/>
                <p:nvPr/>
              </p:nvSpPr>
              <p:spPr>
                <a:xfrm>
                  <a:off x="7374726" y="3032526"/>
                  <a:ext cx="9342" cy="10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2" h="10182" extrusionOk="0">
                      <a:moveTo>
                        <a:pt x="8481" y="7282"/>
                      </a:moveTo>
                      <a:cubicBezTo>
                        <a:pt x="7052" y="9854"/>
                        <a:pt x="4100" y="10902"/>
                        <a:pt x="2004" y="9663"/>
                      </a:cubicBezTo>
                      <a:cubicBezTo>
                        <a:pt x="-91" y="8425"/>
                        <a:pt x="-663" y="5377"/>
                        <a:pt x="861" y="2900"/>
                      </a:cubicBezTo>
                      <a:cubicBezTo>
                        <a:pt x="2290" y="329"/>
                        <a:pt x="5242" y="-719"/>
                        <a:pt x="7338" y="519"/>
                      </a:cubicBezTo>
                      <a:cubicBezTo>
                        <a:pt x="9434" y="1758"/>
                        <a:pt x="10005" y="4806"/>
                        <a:pt x="8481" y="7282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4" name="Google Shape;2074;p41"/>
                <p:cNvSpPr/>
                <p:nvPr/>
              </p:nvSpPr>
              <p:spPr>
                <a:xfrm>
                  <a:off x="7433699" y="3008442"/>
                  <a:ext cx="9412" cy="10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12" h="10057" extrusionOk="0">
                      <a:moveTo>
                        <a:pt x="8278" y="2505"/>
                      </a:moveTo>
                      <a:cubicBezTo>
                        <a:pt x="9992" y="4886"/>
                        <a:pt x="9707" y="7934"/>
                        <a:pt x="7802" y="9363"/>
                      </a:cubicBezTo>
                      <a:cubicBezTo>
                        <a:pt x="5801" y="10792"/>
                        <a:pt x="2849" y="9934"/>
                        <a:pt x="1134" y="7553"/>
                      </a:cubicBezTo>
                      <a:cubicBezTo>
                        <a:pt x="-580" y="5172"/>
                        <a:pt x="-295" y="2124"/>
                        <a:pt x="1610" y="695"/>
                      </a:cubicBezTo>
                      <a:cubicBezTo>
                        <a:pt x="3611" y="-734"/>
                        <a:pt x="6563" y="124"/>
                        <a:pt x="8278" y="2505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5" name="Google Shape;2075;p41"/>
                <p:cNvSpPr/>
                <p:nvPr/>
              </p:nvSpPr>
              <p:spPr>
                <a:xfrm>
                  <a:off x="7432159" y="3249100"/>
                  <a:ext cx="13539" cy="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9" h="15375" extrusionOk="0">
                      <a:moveTo>
                        <a:pt x="12771" y="5116"/>
                      </a:moveTo>
                      <a:cubicBezTo>
                        <a:pt x="14485" y="9117"/>
                        <a:pt x="13247" y="13498"/>
                        <a:pt x="9913" y="14927"/>
                      </a:cubicBezTo>
                      <a:cubicBezTo>
                        <a:pt x="6579" y="16356"/>
                        <a:pt x="2484" y="14260"/>
                        <a:pt x="769" y="10260"/>
                      </a:cubicBezTo>
                      <a:cubicBezTo>
                        <a:pt x="-945" y="6259"/>
                        <a:pt x="293" y="1878"/>
                        <a:pt x="3627" y="449"/>
                      </a:cubicBezTo>
                      <a:cubicBezTo>
                        <a:pt x="6960" y="-980"/>
                        <a:pt x="11056" y="1116"/>
                        <a:pt x="12771" y="5116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6" name="Google Shape;2076;p41"/>
                <p:cNvSpPr/>
                <p:nvPr/>
              </p:nvSpPr>
              <p:spPr>
                <a:xfrm>
                  <a:off x="7487594" y="3094033"/>
                  <a:ext cx="13539" cy="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9" h="15375" extrusionOk="0">
                      <a:moveTo>
                        <a:pt x="12771" y="5116"/>
                      </a:moveTo>
                      <a:cubicBezTo>
                        <a:pt x="14485" y="9117"/>
                        <a:pt x="13247" y="13498"/>
                        <a:pt x="9913" y="14927"/>
                      </a:cubicBezTo>
                      <a:cubicBezTo>
                        <a:pt x="6579" y="16356"/>
                        <a:pt x="2483" y="14260"/>
                        <a:pt x="769" y="10260"/>
                      </a:cubicBezTo>
                      <a:cubicBezTo>
                        <a:pt x="-945" y="6259"/>
                        <a:pt x="293" y="1878"/>
                        <a:pt x="3627" y="449"/>
                      </a:cubicBezTo>
                      <a:cubicBezTo>
                        <a:pt x="6960" y="-980"/>
                        <a:pt x="11056" y="1116"/>
                        <a:pt x="12771" y="5116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7" name="Google Shape;2077;p41"/>
                <p:cNvSpPr/>
                <p:nvPr/>
              </p:nvSpPr>
              <p:spPr>
                <a:xfrm>
                  <a:off x="7517503" y="3211952"/>
                  <a:ext cx="13539" cy="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9" h="15375" extrusionOk="0">
                      <a:moveTo>
                        <a:pt x="12770" y="5116"/>
                      </a:moveTo>
                      <a:cubicBezTo>
                        <a:pt x="14485" y="9117"/>
                        <a:pt x="13247" y="13498"/>
                        <a:pt x="9913" y="14927"/>
                      </a:cubicBezTo>
                      <a:cubicBezTo>
                        <a:pt x="6579" y="16356"/>
                        <a:pt x="2484" y="14260"/>
                        <a:pt x="769" y="10260"/>
                      </a:cubicBezTo>
                      <a:cubicBezTo>
                        <a:pt x="-945" y="6259"/>
                        <a:pt x="293" y="1878"/>
                        <a:pt x="3626" y="449"/>
                      </a:cubicBezTo>
                      <a:cubicBezTo>
                        <a:pt x="6960" y="-980"/>
                        <a:pt x="11056" y="1116"/>
                        <a:pt x="12770" y="5116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8" name="Google Shape;2078;p41"/>
                <p:cNvSpPr/>
                <p:nvPr/>
              </p:nvSpPr>
              <p:spPr>
                <a:xfrm>
                  <a:off x="7518836" y="3126227"/>
                  <a:ext cx="13539" cy="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9" h="15375" extrusionOk="0">
                      <a:moveTo>
                        <a:pt x="12771" y="5116"/>
                      </a:moveTo>
                      <a:cubicBezTo>
                        <a:pt x="14485" y="9117"/>
                        <a:pt x="13247" y="13498"/>
                        <a:pt x="9913" y="14927"/>
                      </a:cubicBezTo>
                      <a:cubicBezTo>
                        <a:pt x="6579" y="16356"/>
                        <a:pt x="2484" y="14260"/>
                        <a:pt x="769" y="10260"/>
                      </a:cubicBezTo>
                      <a:cubicBezTo>
                        <a:pt x="-945" y="6259"/>
                        <a:pt x="293" y="1878"/>
                        <a:pt x="3627" y="449"/>
                      </a:cubicBezTo>
                      <a:cubicBezTo>
                        <a:pt x="6960" y="-980"/>
                        <a:pt x="11056" y="1116"/>
                        <a:pt x="12771" y="5116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9" name="Google Shape;2079;p41"/>
                <p:cNvSpPr/>
                <p:nvPr/>
              </p:nvSpPr>
              <p:spPr>
                <a:xfrm>
                  <a:off x="7390365" y="3074935"/>
                  <a:ext cx="13498" cy="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98" h="15375" extrusionOk="0">
                      <a:moveTo>
                        <a:pt x="12750" y="10212"/>
                      </a:moveTo>
                      <a:cubicBezTo>
                        <a:pt x="11035" y="14212"/>
                        <a:pt x="7035" y="16308"/>
                        <a:pt x="3701" y="14974"/>
                      </a:cubicBezTo>
                      <a:cubicBezTo>
                        <a:pt x="367" y="13545"/>
                        <a:pt x="-966" y="9164"/>
                        <a:pt x="748" y="5163"/>
                      </a:cubicBezTo>
                      <a:cubicBezTo>
                        <a:pt x="2463" y="1163"/>
                        <a:pt x="6464" y="-933"/>
                        <a:pt x="9797" y="401"/>
                      </a:cubicBezTo>
                      <a:cubicBezTo>
                        <a:pt x="13131" y="1830"/>
                        <a:pt x="14464" y="6211"/>
                        <a:pt x="12750" y="10212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0" name="Google Shape;2080;p41"/>
                <p:cNvSpPr/>
                <p:nvPr/>
              </p:nvSpPr>
              <p:spPr>
                <a:xfrm rot="-1413338">
                  <a:off x="7434675" y="3193068"/>
                  <a:ext cx="37371" cy="44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37" h="44957" extrusionOk="0">
                      <a:moveTo>
                        <a:pt x="37338" y="22479"/>
                      </a:moveTo>
                      <a:cubicBezTo>
                        <a:pt x="37338" y="34894"/>
                        <a:pt x="28979" y="44958"/>
                        <a:pt x="18669" y="44958"/>
                      </a:cubicBezTo>
                      <a:cubicBezTo>
                        <a:pt x="8358" y="44958"/>
                        <a:pt x="0" y="34894"/>
                        <a:pt x="0" y="22479"/>
                      </a:cubicBezTo>
                      <a:cubicBezTo>
                        <a:pt x="0" y="10064"/>
                        <a:pt x="8359" y="0"/>
                        <a:pt x="18669" y="0"/>
                      </a:cubicBezTo>
                      <a:cubicBezTo>
                        <a:pt x="28980" y="0"/>
                        <a:pt x="37338" y="10064"/>
                        <a:pt x="37338" y="22479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1" name="Google Shape;2081;p41"/>
                <p:cNvSpPr/>
                <p:nvPr/>
              </p:nvSpPr>
              <p:spPr>
                <a:xfrm>
                  <a:off x="7376900" y="3211408"/>
                  <a:ext cx="33474" cy="38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74" h="38180" extrusionOk="0">
                      <a:moveTo>
                        <a:pt x="31644" y="25377"/>
                      </a:moveTo>
                      <a:cubicBezTo>
                        <a:pt x="27453" y="35283"/>
                        <a:pt x="17356" y="40617"/>
                        <a:pt x="9165" y="37093"/>
                      </a:cubicBezTo>
                      <a:cubicBezTo>
                        <a:pt x="878" y="33664"/>
                        <a:pt x="-2360" y="22710"/>
                        <a:pt x="1831" y="12804"/>
                      </a:cubicBezTo>
                      <a:cubicBezTo>
                        <a:pt x="6021" y="2898"/>
                        <a:pt x="16118" y="-2436"/>
                        <a:pt x="24309" y="1088"/>
                      </a:cubicBezTo>
                      <a:cubicBezTo>
                        <a:pt x="32596" y="4517"/>
                        <a:pt x="35835" y="15471"/>
                        <a:pt x="31644" y="25377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2" name="Google Shape;2082;p41"/>
                <p:cNvSpPr/>
                <p:nvPr/>
              </p:nvSpPr>
              <p:spPr>
                <a:xfrm>
                  <a:off x="7520954" y="3159860"/>
                  <a:ext cx="32545" cy="38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45" h="38882" extrusionOk="0">
                      <a:moveTo>
                        <a:pt x="32275" y="17012"/>
                      </a:moveTo>
                      <a:cubicBezTo>
                        <a:pt x="33894" y="27680"/>
                        <a:pt x="28084" y="37396"/>
                        <a:pt x="19225" y="38729"/>
                      </a:cubicBezTo>
                      <a:cubicBezTo>
                        <a:pt x="10367" y="40063"/>
                        <a:pt x="1890" y="32538"/>
                        <a:pt x="271" y="21870"/>
                      </a:cubicBezTo>
                      <a:cubicBezTo>
                        <a:pt x="-1349" y="11202"/>
                        <a:pt x="4462" y="1487"/>
                        <a:pt x="13320" y="153"/>
                      </a:cubicBezTo>
                      <a:cubicBezTo>
                        <a:pt x="22178" y="-1180"/>
                        <a:pt x="30655" y="6344"/>
                        <a:pt x="32275" y="17012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3" name="Google Shape;2083;p41"/>
                <p:cNvSpPr/>
                <p:nvPr/>
              </p:nvSpPr>
              <p:spPr>
                <a:xfrm>
                  <a:off x="7422819" y="3091203"/>
                  <a:ext cx="32027" cy="36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27" h="36371" extrusionOk="0">
                      <a:moveTo>
                        <a:pt x="30206" y="12042"/>
                      </a:moveTo>
                      <a:cubicBezTo>
                        <a:pt x="34302" y="21472"/>
                        <a:pt x="31254" y="31854"/>
                        <a:pt x="23444" y="35283"/>
                      </a:cubicBezTo>
                      <a:cubicBezTo>
                        <a:pt x="15633" y="38712"/>
                        <a:pt x="5918" y="33759"/>
                        <a:pt x="1822" y="24329"/>
                      </a:cubicBezTo>
                      <a:cubicBezTo>
                        <a:pt x="-2274" y="14900"/>
                        <a:pt x="774" y="4517"/>
                        <a:pt x="8585" y="1088"/>
                      </a:cubicBezTo>
                      <a:cubicBezTo>
                        <a:pt x="16395" y="-2341"/>
                        <a:pt x="26111" y="2612"/>
                        <a:pt x="30206" y="12042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4" name="Google Shape;2084;p41"/>
                <p:cNvSpPr/>
                <p:nvPr/>
              </p:nvSpPr>
              <p:spPr>
                <a:xfrm>
                  <a:off x="7400808" y="3151888"/>
                  <a:ext cx="23473" cy="26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73" h="26632" extrusionOk="0">
                      <a:moveTo>
                        <a:pt x="22119" y="8792"/>
                      </a:moveTo>
                      <a:cubicBezTo>
                        <a:pt x="25167" y="15650"/>
                        <a:pt x="22881" y="23270"/>
                        <a:pt x="17166" y="25841"/>
                      </a:cubicBezTo>
                      <a:cubicBezTo>
                        <a:pt x="11451" y="28318"/>
                        <a:pt x="4403" y="24794"/>
                        <a:pt x="1355" y="17841"/>
                      </a:cubicBezTo>
                      <a:cubicBezTo>
                        <a:pt x="-1693" y="10887"/>
                        <a:pt x="592" y="3362"/>
                        <a:pt x="6307" y="791"/>
                      </a:cubicBezTo>
                      <a:cubicBezTo>
                        <a:pt x="12023" y="-1686"/>
                        <a:pt x="19071" y="1839"/>
                        <a:pt x="22119" y="8792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5" name="Google Shape;2085;p41"/>
                <p:cNvSpPr/>
                <p:nvPr/>
              </p:nvSpPr>
              <p:spPr>
                <a:xfrm>
                  <a:off x="7536444" y="3092891"/>
                  <a:ext cx="23473" cy="26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73" h="26670" extrusionOk="0">
                      <a:moveTo>
                        <a:pt x="22119" y="8830"/>
                      </a:moveTo>
                      <a:cubicBezTo>
                        <a:pt x="25167" y="15688"/>
                        <a:pt x="22881" y="23308"/>
                        <a:pt x="17166" y="25880"/>
                      </a:cubicBezTo>
                      <a:cubicBezTo>
                        <a:pt x="11451" y="28356"/>
                        <a:pt x="4403" y="24832"/>
                        <a:pt x="1355" y="17879"/>
                      </a:cubicBezTo>
                      <a:cubicBezTo>
                        <a:pt x="-1694" y="11021"/>
                        <a:pt x="593" y="3401"/>
                        <a:pt x="6308" y="829"/>
                      </a:cubicBezTo>
                      <a:cubicBezTo>
                        <a:pt x="12022" y="-1743"/>
                        <a:pt x="19071" y="1877"/>
                        <a:pt x="22119" y="8830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6" name="Google Shape;2086;p41"/>
                <p:cNvSpPr/>
                <p:nvPr/>
              </p:nvSpPr>
              <p:spPr>
                <a:xfrm>
                  <a:off x="7315151" y="3180585"/>
                  <a:ext cx="34385" cy="39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85" h="39058" extrusionOk="0">
                      <a:moveTo>
                        <a:pt x="32433" y="12862"/>
                      </a:moveTo>
                      <a:cubicBezTo>
                        <a:pt x="36814" y="23053"/>
                        <a:pt x="33576" y="34198"/>
                        <a:pt x="25194" y="37912"/>
                      </a:cubicBezTo>
                      <a:cubicBezTo>
                        <a:pt x="16812" y="41532"/>
                        <a:pt x="6334" y="36293"/>
                        <a:pt x="1953" y="26197"/>
                      </a:cubicBezTo>
                      <a:cubicBezTo>
                        <a:pt x="-2429" y="16005"/>
                        <a:pt x="810" y="4861"/>
                        <a:pt x="9192" y="1146"/>
                      </a:cubicBezTo>
                      <a:cubicBezTo>
                        <a:pt x="17574" y="-2474"/>
                        <a:pt x="28051" y="2765"/>
                        <a:pt x="32433" y="12862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7" name="Google Shape;2087;p41"/>
                <p:cNvSpPr/>
                <p:nvPr/>
              </p:nvSpPr>
              <p:spPr>
                <a:xfrm>
                  <a:off x="7398520" y="3024177"/>
                  <a:ext cx="19667" cy="21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67" h="21545" extrusionOk="0">
                      <a:moveTo>
                        <a:pt x="17930" y="15440"/>
                      </a:moveTo>
                      <a:cubicBezTo>
                        <a:pt x="14786" y="20774"/>
                        <a:pt x="8691" y="23060"/>
                        <a:pt x="4214" y="20488"/>
                      </a:cubicBezTo>
                      <a:cubicBezTo>
                        <a:pt x="-263" y="17917"/>
                        <a:pt x="-1311" y="11440"/>
                        <a:pt x="1737" y="6106"/>
                      </a:cubicBezTo>
                      <a:cubicBezTo>
                        <a:pt x="4785" y="772"/>
                        <a:pt x="10976" y="-1514"/>
                        <a:pt x="15453" y="1057"/>
                      </a:cubicBezTo>
                      <a:cubicBezTo>
                        <a:pt x="19930" y="3629"/>
                        <a:pt x="20978" y="10106"/>
                        <a:pt x="17930" y="15440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8" name="Google Shape;2088;p41"/>
                <p:cNvSpPr/>
                <p:nvPr/>
              </p:nvSpPr>
              <p:spPr>
                <a:xfrm>
                  <a:off x="7342418" y="3062277"/>
                  <a:ext cx="19666" cy="21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66" h="21545" extrusionOk="0">
                      <a:moveTo>
                        <a:pt x="17930" y="15440"/>
                      </a:moveTo>
                      <a:cubicBezTo>
                        <a:pt x="14787" y="20774"/>
                        <a:pt x="8690" y="23060"/>
                        <a:pt x="4214" y="20488"/>
                      </a:cubicBezTo>
                      <a:cubicBezTo>
                        <a:pt x="-263" y="17917"/>
                        <a:pt x="-1311" y="11440"/>
                        <a:pt x="1737" y="6106"/>
                      </a:cubicBezTo>
                      <a:cubicBezTo>
                        <a:pt x="4880" y="772"/>
                        <a:pt x="10977" y="-1514"/>
                        <a:pt x="15453" y="1057"/>
                      </a:cubicBezTo>
                      <a:cubicBezTo>
                        <a:pt x="19930" y="3629"/>
                        <a:pt x="20978" y="10106"/>
                        <a:pt x="17930" y="15440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9" name="Google Shape;2089;p41"/>
                <p:cNvSpPr/>
                <p:nvPr/>
              </p:nvSpPr>
              <p:spPr>
                <a:xfrm>
                  <a:off x="7316365" y="3147824"/>
                  <a:ext cx="12718" cy="13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18" h="13996" extrusionOk="0">
                      <a:moveTo>
                        <a:pt x="11598" y="9999"/>
                      </a:moveTo>
                      <a:cubicBezTo>
                        <a:pt x="9598" y="13523"/>
                        <a:pt x="5597" y="14952"/>
                        <a:pt x="2740" y="13333"/>
                      </a:cubicBezTo>
                      <a:cubicBezTo>
                        <a:pt x="-118" y="11713"/>
                        <a:pt x="-880" y="7522"/>
                        <a:pt x="1120" y="3998"/>
                      </a:cubicBezTo>
                      <a:cubicBezTo>
                        <a:pt x="3121" y="474"/>
                        <a:pt x="7121" y="-955"/>
                        <a:pt x="9979" y="664"/>
                      </a:cubicBezTo>
                      <a:cubicBezTo>
                        <a:pt x="12836" y="2283"/>
                        <a:pt x="13598" y="6474"/>
                        <a:pt x="11598" y="9999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090" name="Google Shape;2090;p41"/>
              <p:cNvSpPr/>
              <p:nvPr/>
            </p:nvSpPr>
            <p:spPr>
              <a:xfrm>
                <a:off x="6116963" y="421429"/>
                <a:ext cx="351104" cy="354072"/>
              </a:xfrm>
              <a:custGeom>
                <a:avLst/>
                <a:gdLst/>
                <a:ahLst/>
                <a:cxnLst/>
                <a:rect l="l" t="t" r="r" b="b"/>
                <a:pathLst>
                  <a:path w="99604" h="100446" extrusionOk="0">
                    <a:moveTo>
                      <a:pt x="23829" y="24716"/>
                    </a:moveTo>
                    <a:cubicBezTo>
                      <a:pt x="9637" y="37098"/>
                      <a:pt x="-460" y="55196"/>
                      <a:pt x="16" y="74055"/>
                    </a:cubicBezTo>
                    <a:cubicBezTo>
                      <a:pt x="207" y="83199"/>
                      <a:pt x="3636" y="93200"/>
                      <a:pt x="11732" y="97582"/>
                    </a:cubicBezTo>
                    <a:cubicBezTo>
                      <a:pt x="15828" y="99773"/>
                      <a:pt x="20590" y="100344"/>
                      <a:pt x="25258" y="100439"/>
                    </a:cubicBezTo>
                    <a:cubicBezTo>
                      <a:pt x="52213" y="100820"/>
                      <a:pt x="78883" y="86152"/>
                      <a:pt x="92980" y="63101"/>
                    </a:cubicBezTo>
                    <a:cubicBezTo>
                      <a:pt x="95838" y="58434"/>
                      <a:pt x="98219" y="53386"/>
                      <a:pt x="99171" y="47957"/>
                    </a:cubicBezTo>
                    <a:cubicBezTo>
                      <a:pt x="100886" y="37860"/>
                      <a:pt x="97267" y="27668"/>
                      <a:pt x="92599" y="18524"/>
                    </a:cubicBezTo>
                    <a:cubicBezTo>
                      <a:pt x="89646" y="12714"/>
                      <a:pt x="85741" y="5475"/>
                      <a:pt x="80026" y="1760"/>
                    </a:cubicBezTo>
                    <a:cubicBezTo>
                      <a:pt x="74216" y="-2050"/>
                      <a:pt x="69549" y="1189"/>
                      <a:pt x="63453" y="3380"/>
                    </a:cubicBezTo>
                    <a:cubicBezTo>
                      <a:pt x="49165" y="8333"/>
                      <a:pt x="35354" y="14810"/>
                      <a:pt x="23829" y="2481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" name="Picture Placeholder 3" descr="Close-up of a cell&#10;&#10;Description automatically generated">
            <a:extLst>
              <a:ext uri="{FF2B5EF4-FFF2-40B4-BE49-F238E27FC236}">
                <a16:creationId xmlns:a16="http://schemas.microsoft.com/office/drawing/2014/main" id="{3436E288-5005-6B5E-A55C-E902E92DE57F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t="368" b="368"/>
          <a:stretch>
            <a:fillRect/>
          </a:stretch>
        </p:blipFill>
        <p:spPr>
          <a:xfrm>
            <a:off x="0" y="-1"/>
            <a:ext cx="9144000" cy="5143500"/>
          </a:xfrm>
        </p:spPr>
      </p:pic>
      <p:sp>
        <p:nvSpPr>
          <p:cNvPr id="7" name="Google Shape;2035;p41">
            <a:extLst>
              <a:ext uri="{FF2B5EF4-FFF2-40B4-BE49-F238E27FC236}">
                <a16:creationId xmlns:a16="http://schemas.microsoft.com/office/drawing/2014/main" id="{34752BF5-324C-92D4-FB5C-CB546691964E}"/>
              </a:ext>
            </a:extLst>
          </p:cNvPr>
          <p:cNvSpPr txBox="1">
            <a:spLocks/>
          </p:cNvSpPr>
          <p:nvPr/>
        </p:nvSpPr>
        <p:spPr>
          <a:xfrm>
            <a:off x="514434" y="3914750"/>
            <a:ext cx="31341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"/>
              <a:buNone/>
              <a:defRPr sz="19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"/>
              <a:buNone/>
              <a:defRPr sz="30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"/>
              <a:buNone/>
              <a:defRPr sz="30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"/>
              <a:buNone/>
              <a:defRPr sz="30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"/>
              <a:buNone/>
              <a:defRPr sz="30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"/>
              <a:buNone/>
              <a:defRPr sz="30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"/>
              <a:buNone/>
              <a:defRPr sz="30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"/>
              <a:buNone/>
              <a:defRPr sz="30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"/>
              <a:buNone/>
              <a:defRPr sz="30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algn="l"/>
            <a:r>
              <a:rPr lang="en-GB" sz="2400" dirty="0">
                <a:solidFill>
                  <a:srgbClr val="000000"/>
                </a:solidFill>
                <a:latin typeface="Adelle Sans Devanagari" panose="02000503000000020004" pitchFamily="2" charset="-78"/>
                <a:cs typeface="Adelle Sans Devanagari" panose="02000503000000020004" pitchFamily="2" charset="-78"/>
              </a:rPr>
              <a:t>What to expect before, during, and after transplant</a:t>
            </a:r>
            <a:endParaRPr lang="en-GB" sz="2400" dirty="0">
              <a:latin typeface="Adelle Sans Devanagari" panose="02000503000000020004" pitchFamily="2" charset="-78"/>
              <a:cs typeface="Adelle Sans Devanagari" panose="02000503000000020004" pitchFamily="2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p48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7717800" cy="572700"/>
          </a:xfr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/>
              <a:t>The Transplant Team at Kings </a:t>
            </a:r>
          </a:p>
        </p:txBody>
      </p:sp>
      <p:pic>
        <p:nvPicPr>
          <p:cNvPr id="4" name="Picture 3" descr="A group of women standing in a hallway&#10;&#10;Description automatically generated">
            <a:extLst>
              <a:ext uri="{FF2B5EF4-FFF2-40B4-BE49-F238E27FC236}">
                <a16:creationId xmlns:a16="http://schemas.microsoft.com/office/drawing/2014/main" id="{3B7A49E2-5A8D-CE88-2D8C-05B89B869C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795" r="3" b="26810"/>
          <a:stretch>
            <a:fillRect/>
          </a:stretch>
        </p:blipFill>
        <p:spPr>
          <a:xfrm>
            <a:off x="713100" y="1302600"/>
            <a:ext cx="7717800" cy="3264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EE2CDF-C607-6DE5-8752-861B3D5E5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5696" y="2492213"/>
            <a:ext cx="4118700" cy="2076600"/>
          </a:xfrm>
        </p:spPr>
        <p:txBody>
          <a:bodyPr/>
          <a:lstStyle/>
          <a:p>
            <a:pPr marL="15240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  <a:p>
            <a:pPr marL="152400" indent="0">
              <a:buNone/>
            </a:pPr>
            <a:endParaRPr lang="en-US" dirty="0"/>
          </a:p>
          <a:p>
            <a:endParaRPr lang="en-US" dirty="0"/>
          </a:p>
          <a:p>
            <a:pPr marL="152400" indent="0">
              <a:buNone/>
            </a:pPr>
            <a:endParaRPr lang="en-US" dirty="0"/>
          </a:p>
          <a:p>
            <a:pPr marL="152400" indent="0">
              <a:spcBef>
                <a:spcPts val="1000"/>
              </a:spcBef>
              <a:buClr>
                <a:schemeClr val="lt1"/>
              </a:buClr>
              <a:buSzPts val="1100"/>
              <a:buNone/>
            </a:pPr>
            <a:r>
              <a:rPr lang="en-GB" sz="1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Patricia.cardoso1@nhs.net</a:t>
            </a:r>
            <a:endParaRPr lang="en-GB" sz="14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2400" indent="0">
              <a:spcBef>
                <a:spcPts val="1000"/>
              </a:spcBef>
              <a:buClr>
                <a:schemeClr val="lt1"/>
              </a:buClr>
              <a:buSzPts val="1100"/>
              <a:buNone/>
            </a:pPr>
            <a:r>
              <a:rPr lang="en-GB" sz="1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Bone Marrow Transplant Coordinator Clinic Nurse Specialist </a:t>
            </a:r>
          </a:p>
          <a:p>
            <a:pPr marL="152400" indent="0">
              <a:spcBef>
                <a:spcPts val="1000"/>
              </a:spcBef>
              <a:buClr>
                <a:schemeClr val="lt1"/>
              </a:buClr>
              <a:buSzPts val="1100"/>
              <a:buNone/>
            </a:pPr>
            <a:r>
              <a:rPr lang="en-GB" sz="1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020 3299 5268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334925-7E88-35DE-0072-89F9A7A47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Adelle Sans Devanagari" panose="02000503000000020004" pitchFamily="2" charset="-78"/>
                <a:cs typeface="Adelle Sans Devanagari" panose="02000503000000020004" pitchFamily="2" charset="-78"/>
              </a:rPr>
              <a:t>Thank You</a:t>
            </a:r>
            <a:br>
              <a:rPr lang="en-GB" sz="3200" dirty="0">
                <a:latin typeface="Adelle Sans Devanagari" panose="02000503000000020004" pitchFamily="2" charset="-78"/>
                <a:cs typeface="Adelle Sans Devanagari" panose="02000503000000020004" pitchFamily="2" charset="-78"/>
              </a:rPr>
            </a:br>
            <a:endParaRPr lang="en-US" dirty="0"/>
          </a:p>
        </p:txBody>
      </p:sp>
      <p:pic>
        <p:nvPicPr>
          <p:cNvPr id="6" name="Picture Placeholder 5" descr="Close-up of a bag of blood&#10;&#10;Description automatically generated">
            <a:extLst>
              <a:ext uri="{FF2B5EF4-FFF2-40B4-BE49-F238E27FC236}">
                <a16:creationId xmlns:a16="http://schemas.microsoft.com/office/drawing/2014/main" id="{AF93CBEF-9B29-BCFF-A78D-1A6981FE8798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27521" r="275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60601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7" name="Google Shape;2547;p51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2548" name="Google Shape;2548;p51"/>
          <p:cNvSpPr txBox="1">
            <a:spLocks noGrp="1"/>
          </p:cNvSpPr>
          <p:nvPr>
            <p:ph type="body" idx="1"/>
          </p:nvPr>
        </p:nvSpPr>
        <p:spPr>
          <a:xfrm>
            <a:off x="720000" y="1301244"/>
            <a:ext cx="7704000" cy="33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SzPts val="1100"/>
              <a:buNone/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Blood stem cell and bone marrow transplants: The seven steps. (n.d.). Available at: 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https://cdn.shopify.com/s/files/1/0196/7004/0676/files/Blood-stem-cell-bone-marrow-transplants-seven-steps-seven-0617.4.pdf?v=1609858498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SzPts val="1100"/>
              <a:buNone/>
            </a:pP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SzPts val="1100"/>
              <a:buNone/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The Seven Steps The Next Steps A handbook for long-term recovery after a stem cell transplant. (n.d.). Available at: 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https://www.anthonynolan.org/sites/default/files/2021-08/1981PA_Next7Steps2021_DIGITAL.pdf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SzPts val="1100"/>
              <a:buNone/>
            </a:pP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SzPts val="1100"/>
              <a:buNone/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Macmillan (2019). Cancer Information and Support. [online] </a:t>
            </a:r>
            <a:r>
              <a:rPr lang="en-GB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Macmillan.org.uk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. Available at: 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https://www.macmillan.org.uk/cancer-information-and-support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SzPts val="1100"/>
              <a:buNone/>
            </a:pP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" name="Google Shape;1828;p36"/>
          <p:cNvSpPr txBox="1">
            <a:spLocks noGrp="1"/>
          </p:cNvSpPr>
          <p:nvPr>
            <p:ph type="title"/>
          </p:nvPr>
        </p:nvSpPr>
        <p:spPr>
          <a:xfrm>
            <a:off x="463539" y="51911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0" u="none" strike="noStrike" dirty="0">
                <a:solidFill>
                  <a:srgbClr val="000000"/>
                </a:solidFill>
                <a:effectLst/>
                <a:latin typeface="Adelle Sans Devanagari" panose="02000503000000020004" pitchFamily="2" charset="-78"/>
                <a:cs typeface="Adelle Sans Devanagari" panose="02000503000000020004" pitchFamily="2" charset="-78"/>
              </a:rPr>
              <a:t>Why a Donor Stem Cell Transplant?</a:t>
            </a:r>
            <a:endParaRPr dirty="0">
              <a:latin typeface="Adelle Sans Devanagari" panose="02000503000000020004" pitchFamily="2" charset="-78"/>
              <a:cs typeface="Adelle Sans Devanagari" panose="02000503000000020004" pitchFamily="2" charset="-78"/>
            </a:endParaRPr>
          </a:p>
        </p:txBody>
      </p:sp>
      <p:sp>
        <p:nvSpPr>
          <p:cNvPr id="1829" name="Google Shape;1829;p36"/>
          <p:cNvSpPr txBox="1">
            <a:spLocks noGrp="1"/>
          </p:cNvSpPr>
          <p:nvPr>
            <p:ph type="subTitle" idx="1"/>
          </p:nvPr>
        </p:nvSpPr>
        <p:spPr>
          <a:xfrm>
            <a:off x="664796" y="1585993"/>
            <a:ext cx="2224800" cy="14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Also called allogeneic/ allograft stem cell transplant.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30" name="Google Shape;1830;p36"/>
          <p:cNvSpPr txBox="1">
            <a:spLocks noGrp="1"/>
          </p:cNvSpPr>
          <p:nvPr>
            <p:ph type="subTitle" idx="2"/>
          </p:nvPr>
        </p:nvSpPr>
        <p:spPr>
          <a:xfrm>
            <a:off x="3231605" y="1585993"/>
            <a:ext cx="2428679" cy="14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Replaces damaged or non-functioning bone marrow with healthy stem cells from another person (donor). 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31" name="Google Shape;1831;p36"/>
          <p:cNvSpPr txBox="1">
            <a:spLocks noGrp="1"/>
          </p:cNvSpPr>
          <p:nvPr>
            <p:ph type="subTitle" idx="3"/>
          </p:nvPr>
        </p:nvSpPr>
        <p:spPr>
          <a:xfrm>
            <a:off x="6053722" y="1585993"/>
            <a:ext cx="2489385" cy="14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Restores healthy blood cell production and help rebuild the immune system to fight the disease.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35" name="Google Shape;1835;p36"/>
          <p:cNvCxnSpPr/>
          <p:nvPr/>
        </p:nvCxnSpPr>
        <p:spPr>
          <a:xfrm>
            <a:off x="5857003" y="1482616"/>
            <a:ext cx="0" cy="3080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6" name="Google Shape;1836;p36"/>
          <p:cNvCxnSpPr/>
          <p:nvPr/>
        </p:nvCxnSpPr>
        <p:spPr>
          <a:xfrm>
            <a:off x="3060600" y="1482616"/>
            <a:ext cx="0" cy="3080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" name="Picture 8" descr="A blue outline of a syringe and a needle&#10;&#10;Description automatically generated">
            <a:extLst>
              <a:ext uri="{FF2B5EF4-FFF2-40B4-BE49-F238E27FC236}">
                <a16:creationId xmlns:a16="http://schemas.microsoft.com/office/drawing/2014/main" id="{C0BC8989-2566-A83A-60A5-E3ED5B8C5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539" y="3238500"/>
            <a:ext cx="44450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p31"/>
          <p:cNvSpPr txBox="1">
            <a:spLocks noGrp="1"/>
          </p:cNvSpPr>
          <p:nvPr>
            <p:ph type="title"/>
          </p:nvPr>
        </p:nvSpPr>
        <p:spPr>
          <a:xfrm>
            <a:off x="598080" y="58374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delle Sans Devanagari" panose="02000503000000020004" pitchFamily="2" charset="-78"/>
                <a:cs typeface="Adelle Sans Devanagari" panose="02000503000000020004" pitchFamily="2" charset="-78"/>
              </a:rPr>
              <a:t>Considerations</a:t>
            </a:r>
            <a:endParaRPr dirty="0">
              <a:latin typeface="Adelle Sans Devanagari" panose="02000503000000020004" pitchFamily="2" charset="-78"/>
              <a:cs typeface="Adelle Sans Devanagari" panose="02000503000000020004" pitchFamily="2" charset="-78"/>
            </a:endParaRPr>
          </a:p>
        </p:txBody>
      </p:sp>
      <p:graphicFrame>
        <p:nvGraphicFramePr>
          <p:cNvPr id="1543" name="Google Shape;1543;p31"/>
          <p:cNvGraphicFramePr/>
          <p:nvPr>
            <p:extLst>
              <p:ext uri="{D42A27DB-BD31-4B8C-83A1-F6EECF244321}">
                <p14:modId xmlns:p14="http://schemas.microsoft.com/office/powerpoint/2010/main" val="678660295"/>
              </p:ext>
            </p:extLst>
          </p:nvPr>
        </p:nvGraphicFramePr>
        <p:xfrm>
          <a:off x="371866" y="1551012"/>
          <a:ext cx="8400267" cy="3291660"/>
        </p:xfrm>
        <a:graphic>
          <a:graphicData uri="http://schemas.openxmlformats.org/drawingml/2006/table">
            <a:tbl>
              <a:tblPr>
                <a:noFill/>
                <a:tableStyleId>{72A72B7A-97A8-4663-9928-179F681F8231}</a:tableStyleId>
              </a:tblPr>
              <a:tblGrid>
                <a:gridCol w="2634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5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23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Archivo"/>
                        <a:cs typeface="Calibri" panose="020F0502020204030204" pitchFamily="34" charset="0"/>
                        <a:sym typeface="Archiv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600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Diagnosis: High‑risk Myelodysplastic Syndrome (MDS); Acute Myeloid Leukaemia (AML); Myelofibrosis (MF); Chronic myelomonocytic leukaemia (CMML); Myeloproliferative neoplasms (MPN); Aplastic Anaemia (AA)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81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Archivo"/>
                        <a:cs typeface="Calibri" panose="020F0502020204030204" pitchFamily="34" charset="0"/>
                        <a:sym typeface="Archiv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Disease status 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81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Archivo"/>
                        <a:cs typeface="Calibri" panose="020F0502020204030204" pitchFamily="34" charset="0"/>
                        <a:sym typeface="Archiv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General Fitness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81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Archivo"/>
                        <a:cs typeface="Calibri" panose="020F0502020204030204" pitchFamily="34" charset="0"/>
                        <a:sym typeface="Archiv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Organ function: heart, lungs, liver, kidney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81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Archivo"/>
                        <a:cs typeface="Calibri" panose="020F0502020204030204" pitchFamily="34" charset="0"/>
                        <a:sym typeface="Archiv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600" u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DM Sans"/>
                          <a:cs typeface="Calibri" panose="020F0502020204030204" pitchFamily="34" charset="0"/>
                          <a:sym typeface="DM Sans"/>
                        </a:rPr>
                        <a:t>Other pre-existing medical conditions</a:t>
                      </a:r>
                      <a:endParaRPr sz="1600" u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DM Sans"/>
                        <a:cs typeface="Calibri" panose="020F0502020204030204" pitchFamily="34" charset="0"/>
                        <a:sym typeface="DM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46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Archivo"/>
                        <a:cs typeface="Calibri" panose="020F0502020204030204" pitchFamily="34" charset="0"/>
                        <a:sym typeface="Archiv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600" u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DM Sans"/>
                          <a:cs typeface="Calibri" panose="020F0502020204030204" pitchFamily="34" charset="0"/>
                          <a:sym typeface="DM Sans"/>
                        </a:rPr>
                        <a:t>Donor availability</a:t>
                      </a:r>
                      <a:endParaRPr sz="1600" u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DM Sans"/>
                        <a:cs typeface="Calibri" panose="020F0502020204030204" pitchFamily="34" charset="0"/>
                        <a:sym typeface="DM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Picture 2" descr="A cartoon of a child sitting in a chair with a blood bag and a machine&#10;&#10;Description automatically generated">
            <a:extLst>
              <a:ext uri="{FF2B5EF4-FFF2-40B4-BE49-F238E27FC236}">
                <a16:creationId xmlns:a16="http://schemas.microsoft.com/office/drawing/2014/main" id="{9E6C6011-A01C-D7F8-171B-537682FC7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4854" y="1986901"/>
            <a:ext cx="3807695" cy="28557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B0A45-0210-9BA0-A5BF-E851CEC67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872" y="195072"/>
            <a:ext cx="7704000" cy="572700"/>
          </a:xfrm>
        </p:spPr>
        <p:txBody>
          <a:bodyPr/>
          <a:lstStyle/>
          <a:p>
            <a:r>
              <a:rPr lang="en-GB" i="0" u="none" strike="noStrike" dirty="0">
                <a:solidFill>
                  <a:srgbClr val="000000"/>
                </a:solidFill>
                <a:effectLst/>
                <a:latin typeface="Adelle Sans Devanagari" panose="02000503000000020004" pitchFamily="2" charset="-78"/>
                <a:cs typeface="Adelle Sans Devanagari" panose="02000503000000020004" pitchFamily="2" charset="-78"/>
              </a:rPr>
              <a:t>Preparing for the Transplant</a:t>
            </a:r>
            <a:endParaRPr lang="en-US" dirty="0">
              <a:latin typeface="Adelle Sans Devanagari" panose="02000503000000020004" pitchFamily="2" charset="-78"/>
              <a:cs typeface="Adelle Sans Devanagari" panose="02000503000000020004" pitchFamily="2" charset="-78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BC6F7940-2693-3CB0-5E08-565216542E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4500475"/>
              </p:ext>
            </p:extLst>
          </p:nvPr>
        </p:nvGraphicFramePr>
        <p:xfrm>
          <a:off x="415872" y="953604"/>
          <a:ext cx="8216064" cy="3994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689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" name="Google Shape;1721;p34"/>
          <p:cNvSpPr txBox="1">
            <a:spLocks noGrp="1"/>
          </p:cNvSpPr>
          <p:nvPr>
            <p:ph type="title"/>
          </p:nvPr>
        </p:nvSpPr>
        <p:spPr>
          <a:xfrm>
            <a:off x="4471117" y="1556343"/>
            <a:ext cx="3276000" cy="58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delle Sans Devanagari" panose="02000503000000020004" pitchFamily="2" charset="-78"/>
                <a:cs typeface="Adelle Sans Devanagari" panose="02000503000000020004" pitchFamily="2" charset="-78"/>
              </a:rPr>
              <a:t>Donor Search and Selection</a:t>
            </a:r>
            <a:endParaRPr dirty="0">
              <a:latin typeface="Adelle Sans Devanagari" panose="02000503000000020004" pitchFamily="2" charset="-78"/>
              <a:cs typeface="Adelle Sans Devanagari" panose="02000503000000020004" pitchFamily="2" charset="-78"/>
            </a:endParaRPr>
          </a:p>
        </p:txBody>
      </p:sp>
      <p:sp>
        <p:nvSpPr>
          <p:cNvPr id="1722" name="Google Shape;1722;p34"/>
          <p:cNvSpPr txBox="1">
            <a:spLocks noGrp="1"/>
          </p:cNvSpPr>
          <p:nvPr>
            <p:ph type="body" idx="1"/>
          </p:nvPr>
        </p:nvSpPr>
        <p:spPr>
          <a:xfrm>
            <a:off x="4218433" y="2216495"/>
            <a:ext cx="4779264" cy="24183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Types: Related donors (siblings, children, parents), unrelated donor, cord blood;</a:t>
            </a:r>
          </a:p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Matching is based on human leukocyte antigens (HLA);</a:t>
            </a:r>
          </a:p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Donor search can take days to months; </a:t>
            </a:r>
          </a:p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Donor considerations: age, gender, ABO group, CMV status, health screening.</a:t>
            </a:r>
          </a:p>
        </p:txBody>
      </p:sp>
      <p:cxnSp>
        <p:nvCxnSpPr>
          <p:cNvPr id="1724" name="Google Shape;1724;p34"/>
          <p:cNvCxnSpPr/>
          <p:nvPr/>
        </p:nvCxnSpPr>
        <p:spPr>
          <a:xfrm>
            <a:off x="4572000" y="784700"/>
            <a:ext cx="8460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725" name="Google Shape;1725;p34"/>
          <p:cNvGrpSpPr/>
          <p:nvPr/>
        </p:nvGrpSpPr>
        <p:grpSpPr>
          <a:xfrm>
            <a:off x="6499300" y="404648"/>
            <a:ext cx="1554036" cy="814253"/>
            <a:chOff x="6499300" y="404648"/>
            <a:chExt cx="1554036" cy="814253"/>
          </a:xfrm>
        </p:grpSpPr>
        <p:grpSp>
          <p:nvGrpSpPr>
            <p:cNvPr id="1726" name="Google Shape;1726;p34"/>
            <p:cNvGrpSpPr/>
            <p:nvPr/>
          </p:nvGrpSpPr>
          <p:grpSpPr>
            <a:xfrm>
              <a:off x="7609805" y="404648"/>
              <a:ext cx="435325" cy="322308"/>
              <a:chOff x="6223280" y="3674138"/>
              <a:chExt cx="240166" cy="177825"/>
            </a:xfrm>
          </p:grpSpPr>
          <p:sp>
            <p:nvSpPr>
              <p:cNvPr id="1727" name="Google Shape;1727;p34"/>
              <p:cNvSpPr/>
              <p:nvPr/>
            </p:nvSpPr>
            <p:spPr>
              <a:xfrm>
                <a:off x="6223280" y="3674138"/>
                <a:ext cx="240166" cy="177806"/>
              </a:xfrm>
              <a:custGeom>
                <a:avLst/>
                <a:gdLst/>
                <a:ahLst/>
                <a:cxnLst/>
                <a:rect l="l" t="t" r="r" b="b"/>
                <a:pathLst>
                  <a:path w="240166" h="177806" extrusionOk="0">
                    <a:moveTo>
                      <a:pt x="238956" y="65376"/>
                    </a:moveTo>
                    <a:cubicBezTo>
                      <a:pt x="248290" y="112716"/>
                      <a:pt x="202665" y="161674"/>
                      <a:pt x="137038" y="174628"/>
                    </a:cubicBezTo>
                    <a:cubicBezTo>
                      <a:pt x="71411" y="187582"/>
                      <a:pt x="10546" y="159769"/>
                      <a:pt x="1211" y="112430"/>
                    </a:cubicBezTo>
                    <a:cubicBezTo>
                      <a:pt x="-8123" y="65091"/>
                      <a:pt x="37502" y="16132"/>
                      <a:pt x="103129" y="3178"/>
                    </a:cubicBezTo>
                    <a:cubicBezTo>
                      <a:pt x="168756" y="-9776"/>
                      <a:pt x="229621" y="18037"/>
                      <a:pt x="238956" y="6537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8" name="Google Shape;1728;p34"/>
              <p:cNvSpPr/>
              <p:nvPr/>
            </p:nvSpPr>
            <p:spPr>
              <a:xfrm>
                <a:off x="6242303" y="3686175"/>
                <a:ext cx="221143" cy="165788"/>
              </a:xfrm>
              <a:custGeom>
                <a:avLst/>
                <a:gdLst/>
                <a:ahLst/>
                <a:cxnLst/>
                <a:rect l="l" t="t" r="r" b="b"/>
                <a:pathLst>
                  <a:path w="221143" h="165788" extrusionOk="0">
                    <a:moveTo>
                      <a:pt x="219933" y="53340"/>
                    </a:moveTo>
                    <a:cubicBezTo>
                      <a:pt x="229267" y="100679"/>
                      <a:pt x="183642" y="149542"/>
                      <a:pt x="118015" y="162592"/>
                    </a:cubicBezTo>
                    <a:cubicBezTo>
                      <a:pt x="70009" y="172117"/>
                      <a:pt x="24479" y="159734"/>
                      <a:pt x="0" y="133731"/>
                    </a:cubicBezTo>
                    <a:cubicBezTo>
                      <a:pt x="24670" y="145351"/>
                      <a:pt x="56674" y="149162"/>
                      <a:pt x="89821" y="142589"/>
                    </a:cubicBezTo>
                    <a:cubicBezTo>
                      <a:pt x="155448" y="129635"/>
                      <a:pt x="201073" y="80677"/>
                      <a:pt x="191738" y="33338"/>
                    </a:cubicBezTo>
                    <a:cubicBezTo>
                      <a:pt x="189262" y="20669"/>
                      <a:pt x="183071" y="9430"/>
                      <a:pt x="174022" y="0"/>
                    </a:cubicBezTo>
                    <a:cubicBezTo>
                      <a:pt x="198120" y="11335"/>
                      <a:pt x="215265" y="29908"/>
                      <a:pt x="219933" y="533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9" name="Google Shape;1729;p34"/>
              <p:cNvSpPr/>
              <p:nvPr/>
            </p:nvSpPr>
            <p:spPr>
              <a:xfrm>
                <a:off x="6257807" y="3698699"/>
                <a:ext cx="164730" cy="96586"/>
              </a:xfrm>
              <a:custGeom>
                <a:avLst/>
                <a:gdLst/>
                <a:ahLst/>
                <a:cxnLst/>
                <a:rect l="l" t="t" r="r" b="b"/>
                <a:pathLst>
                  <a:path w="164730" h="96586" extrusionOk="0">
                    <a:moveTo>
                      <a:pt x="164232" y="32148"/>
                    </a:moveTo>
                    <a:cubicBezTo>
                      <a:pt x="169185" y="57294"/>
                      <a:pt x="136610" y="84821"/>
                      <a:pt x="91366" y="93775"/>
                    </a:cubicBezTo>
                    <a:cubicBezTo>
                      <a:pt x="46122" y="102728"/>
                      <a:pt x="5451" y="89584"/>
                      <a:pt x="498" y="64438"/>
                    </a:cubicBezTo>
                    <a:cubicBezTo>
                      <a:pt x="-4455" y="39292"/>
                      <a:pt x="28120" y="11765"/>
                      <a:pt x="73364" y="2811"/>
                    </a:cubicBezTo>
                    <a:cubicBezTo>
                      <a:pt x="118608" y="-6142"/>
                      <a:pt x="159279" y="7002"/>
                      <a:pt x="164232" y="32148"/>
                    </a:cubicBezTo>
                    <a:close/>
                  </a:path>
                </a:pathLst>
              </a:custGeom>
              <a:solidFill>
                <a:srgbClr val="282B3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0" name="Google Shape;1730;p34"/>
              <p:cNvSpPr/>
              <p:nvPr/>
            </p:nvSpPr>
            <p:spPr>
              <a:xfrm>
                <a:off x="6270162" y="3711376"/>
                <a:ext cx="142498" cy="83518"/>
              </a:xfrm>
              <a:custGeom>
                <a:avLst/>
                <a:gdLst/>
                <a:ahLst/>
                <a:cxnLst/>
                <a:rect l="l" t="t" r="r" b="b"/>
                <a:pathLst>
                  <a:path w="142498" h="83518" extrusionOk="0">
                    <a:moveTo>
                      <a:pt x="142068" y="27757"/>
                    </a:moveTo>
                    <a:cubicBezTo>
                      <a:pt x="146354" y="49474"/>
                      <a:pt x="118160" y="73382"/>
                      <a:pt x="79012" y="81098"/>
                    </a:cubicBezTo>
                    <a:cubicBezTo>
                      <a:pt x="39864" y="88813"/>
                      <a:pt x="4717" y="77478"/>
                      <a:pt x="431" y="55761"/>
                    </a:cubicBezTo>
                    <a:cubicBezTo>
                      <a:pt x="-3855" y="34044"/>
                      <a:pt x="24338" y="10136"/>
                      <a:pt x="63486" y="2421"/>
                    </a:cubicBezTo>
                    <a:cubicBezTo>
                      <a:pt x="102634" y="-5294"/>
                      <a:pt x="137781" y="6041"/>
                      <a:pt x="142068" y="2775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1" name="Google Shape;1731;p34"/>
              <p:cNvSpPr/>
              <p:nvPr/>
            </p:nvSpPr>
            <p:spPr>
              <a:xfrm>
                <a:off x="6235804" y="3748763"/>
                <a:ext cx="83343" cy="74754"/>
              </a:xfrm>
              <a:custGeom>
                <a:avLst/>
                <a:gdLst/>
                <a:ahLst/>
                <a:cxnLst/>
                <a:rect l="l" t="t" r="r" b="b"/>
                <a:pathLst>
                  <a:path w="83343" h="74754" extrusionOk="0">
                    <a:moveTo>
                      <a:pt x="22" y="28852"/>
                    </a:moveTo>
                    <a:cubicBezTo>
                      <a:pt x="308" y="37996"/>
                      <a:pt x="2785" y="47330"/>
                      <a:pt x="8309" y="54664"/>
                    </a:cubicBezTo>
                    <a:cubicBezTo>
                      <a:pt x="12976" y="60760"/>
                      <a:pt x="19549" y="65142"/>
                      <a:pt x="26597" y="67999"/>
                    </a:cubicBezTo>
                    <a:cubicBezTo>
                      <a:pt x="33646" y="70857"/>
                      <a:pt x="41266" y="72381"/>
                      <a:pt x="48790" y="73524"/>
                    </a:cubicBezTo>
                    <a:cubicBezTo>
                      <a:pt x="57458" y="74762"/>
                      <a:pt x="66317" y="75524"/>
                      <a:pt x="74794" y="73524"/>
                    </a:cubicBezTo>
                    <a:cubicBezTo>
                      <a:pt x="76603" y="73048"/>
                      <a:pt x="78318" y="72476"/>
                      <a:pt x="79842" y="71428"/>
                    </a:cubicBezTo>
                    <a:cubicBezTo>
                      <a:pt x="84033" y="68285"/>
                      <a:pt x="84319" y="61618"/>
                      <a:pt x="81461" y="57236"/>
                    </a:cubicBezTo>
                    <a:cubicBezTo>
                      <a:pt x="78604" y="52855"/>
                      <a:pt x="73365" y="50473"/>
                      <a:pt x="68221" y="49521"/>
                    </a:cubicBezTo>
                    <a:cubicBezTo>
                      <a:pt x="63078" y="48568"/>
                      <a:pt x="57744" y="48664"/>
                      <a:pt x="52505" y="47997"/>
                    </a:cubicBezTo>
                    <a:cubicBezTo>
                      <a:pt x="38789" y="46282"/>
                      <a:pt x="25740" y="39043"/>
                      <a:pt x="17072" y="28280"/>
                    </a:cubicBezTo>
                    <a:cubicBezTo>
                      <a:pt x="14310" y="24851"/>
                      <a:pt x="11929" y="21041"/>
                      <a:pt x="10881" y="16755"/>
                    </a:cubicBezTo>
                    <a:cubicBezTo>
                      <a:pt x="10024" y="13326"/>
                      <a:pt x="9928" y="9706"/>
                      <a:pt x="9833" y="6182"/>
                    </a:cubicBezTo>
                    <a:cubicBezTo>
                      <a:pt x="9833" y="3801"/>
                      <a:pt x="8976" y="-676"/>
                      <a:pt x="5547" y="86"/>
                    </a:cubicBezTo>
                    <a:cubicBezTo>
                      <a:pt x="2975" y="658"/>
                      <a:pt x="2880" y="4468"/>
                      <a:pt x="2404" y="6563"/>
                    </a:cubicBezTo>
                    <a:cubicBezTo>
                      <a:pt x="880" y="13897"/>
                      <a:pt x="-168" y="21422"/>
                      <a:pt x="22" y="28947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2" name="Google Shape;1732;p34"/>
              <p:cNvSpPr/>
              <p:nvPr/>
            </p:nvSpPr>
            <p:spPr>
              <a:xfrm>
                <a:off x="6329713" y="3802295"/>
                <a:ext cx="24047" cy="18624"/>
              </a:xfrm>
              <a:custGeom>
                <a:avLst/>
                <a:gdLst/>
                <a:ahLst/>
                <a:cxnLst/>
                <a:rect l="l" t="t" r="r" b="b"/>
                <a:pathLst>
                  <a:path w="24047" h="18624" extrusionOk="0">
                    <a:moveTo>
                      <a:pt x="14412" y="370"/>
                    </a:moveTo>
                    <a:cubicBezTo>
                      <a:pt x="15936" y="85"/>
                      <a:pt x="17555" y="-296"/>
                      <a:pt x="18984" y="370"/>
                    </a:cubicBezTo>
                    <a:cubicBezTo>
                      <a:pt x="20222" y="847"/>
                      <a:pt x="21175" y="1990"/>
                      <a:pt x="22032" y="3037"/>
                    </a:cubicBezTo>
                    <a:cubicBezTo>
                      <a:pt x="23270" y="4752"/>
                      <a:pt x="24413" y="6752"/>
                      <a:pt x="23937" y="8848"/>
                    </a:cubicBezTo>
                    <a:cubicBezTo>
                      <a:pt x="23651" y="10086"/>
                      <a:pt x="22889" y="11134"/>
                      <a:pt x="22032" y="12182"/>
                    </a:cubicBezTo>
                    <a:cubicBezTo>
                      <a:pt x="19746" y="14944"/>
                      <a:pt x="16984" y="17515"/>
                      <a:pt x="13460" y="18373"/>
                    </a:cubicBezTo>
                    <a:cubicBezTo>
                      <a:pt x="11650" y="18754"/>
                      <a:pt x="9745" y="18658"/>
                      <a:pt x="7935" y="18373"/>
                    </a:cubicBezTo>
                    <a:cubicBezTo>
                      <a:pt x="5839" y="17992"/>
                      <a:pt x="3553" y="17420"/>
                      <a:pt x="2029" y="15896"/>
                    </a:cubicBezTo>
                    <a:cubicBezTo>
                      <a:pt x="-352" y="13610"/>
                      <a:pt x="-638" y="7895"/>
                      <a:pt x="1172" y="5133"/>
                    </a:cubicBezTo>
                    <a:cubicBezTo>
                      <a:pt x="3458" y="1514"/>
                      <a:pt x="10793" y="1418"/>
                      <a:pt x="14507" y="561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3" name="Google Shape;1733;p34"/>
              <p:cNvSpPr/>
              <p:nvPr/>
            </p:nvSpPr>
            <p:spPr>
              <a:xfrm>
                <a:off x="6276117" y="3683292"/>
                <a:ext cx="125920" cy="29171"/>
              </a:xfrm>
              <a:custGeom>
                <a:avLst/>
                <a:gdLst/>
                <a:ahLst/>
                <a:cxnLst/>
                <a:rect l="l" t="t" r="r" b="b"/>
                <a:pathLst>
                  <a:path w="125920" h="29171" extrusionOk="0">
                    <a:moveTo>
                      <a:pt x="0" y="29172"/>
                    </a:moveTo>
                    <a:cubicBezTo>
                      <a:pt x="0" y="29172"/>
                      <a:pt x="59150" y="-10738"/>
                      <a:pt x="125921" y="11646"/>
                    </a:cubicBezTo>
                    <a:cubicBezTo>
                      <a:pt x="125921" y="11646"/>
                      <a:pt x="66199" y="-23883"/>
                      <a:pt x="0" y="29172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34" name="Google Shape;1734;p34"/>
            <p:cNvGrpSpPr/>
            <p:nvPr/>
          </p:nvGrpSpPr>
          <p:grpSpPr>
            <a:xfrm>
              <a:off x="7214754" y="439172"/>
              <a:ext cx="577886" cy="607666"/>
              <a:chOff x="6382205" y="1664071"/>
              <a:chExt cx="1124073" cy="1181999"/>
            </a:xfrm>
          </p:grpSpPr>
          <p:sp>
            <p:nvSpPr>
              <p:cNvPr id="1735" name="Google Shape;1735;p34"/>
              <p:cNvSpPr/>
              <p:nvPr/>
            </p:nvSpPr>
            <p:spPr>
              <a:xfrm>
                <a:off x="6382205" y="1664071"/>
                <a:ext cx="1124073" cy="1181999"/>
              </a:xfrm>
              <a:custGeom>
                <a:avLst/>
                <a:gdLst/>
                <a:ahLst/>
                <a:cxnLst/>
                <a:rect l="l" t="t" r="r" b="b"/>
                <a:pathLst>
                  <a:path w="318886" h="335319" extrusionOk="0">
                    <a:moveTo>
                      <a:pt x="33" y="143360"/>
                    </a:moveTo>
                    <a:cubicBezTo>
                      <a:pt x="-919" y="191080"/>
                      <a:pt x="18607" y="238038"/>
                      <a:pt x="49659" y="274138"/>
                    </a:cubicBezTo>
                    <a:cubicBezTo>
                      <a:pt x="73852" y="302332"/>
                      <a:pt x="105856" y="324811"/>
                      <a:pt x="142146" y="332526"/>
                    </a:cubicBezTo>
                    <a:cubicBezTo>
                      <a:pt x="198153" y="344432"/>
                      <a:pt x="259399" y="317286"/>
                      <a:pt x="291593" y="269947"/>
                    </a:cubicBezTo>
                    <a:cubicBezTo>
                      <a:pt x="323788" y="222607"/>
                      <a:pt x="327122" y="158123"/>
                      <a:pt x="303595" y="105926"/>
                    </a:cubicBezTo>
                    <a:cubicBezTo>
                      <a:pt x="237587" y="-40568"/>
                      <a:pt x="3939" y="-41521"/>
                      <a:pt x="33" y="1433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6" name="Google Shape;1736;p34"/>
              <p:cNvSpPr/>
              <p:nvPr/>
            </p:nvSpPr>
            <p:spPr>
              <a:xfrm>
                <a:off x="6468179" y="1755496"/>
                <a:ext cx="949550" cy="998685"/>
              </a:xfrm>
              <a:custGeom>
                <a:avLst/>
                <a:gdLst/>
                <a:ahLst/>
                <a:cxnLst/>
                <a:rect l="l" t="t" r="r" b="b"/>
                <a:pathLst>
                  <a:path w="269376" h="283315" extrusionOk="0">
                    <a:moveTo>
                      <a:pt x="32" y="121144"/>
                    </a:moveTo>
                    <a:cubicBezTo>
                      <a:pt x="-825" y="161435"/>
                      <a:pt x="15653" y="201059"/>
                      <a:pt x="41942" y="231634"/>
                    </a:cubicBezTo>
                    <a:cubicBezTo>
                      <a:pt x="62421" y="255447"/>
                      <a:pt x="89376" y="274497"/>
                      <a:pt x="120142" y="280974"/>
                    </a:cubicBezTo>
                    <a:cubicBezTo>
                      <a:pt x="167481" y="290975"/>
                      <a:pt x="219202" y="268115"/>
                      <a:pt x="246348" y="228110"/>
                    </a:cubicBezTo>
                    <a:cubicBezTo>
                      <a:pt x="273495" y="188105"/>
                      <a:pt x="276352" y="133622"/>
                      <a:pt x="256445" y="89521"/>
                    </a:cubicBezTo>
                    <a:cubicBezTo>
                      <a:pt x="200723" y="-34304"/>
                      <a:pt x="3270" y="-35066"/>
                      <a:pt x="32" y="121144"/>
                    </a:cubicBezTo>
                    <a:close/>
                  </a:path>
                </a:pathLst>
              </a:custGeom>
              <a:solidFill>
                <a:srgbClr val="FFFFFF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37" name="Google Shape;1737;p34"/>
              <p:cNvGrpSpPr/>
              <p:nvPr/>
            </p:nvGrpSpPr>
            <p:grpSpPr>
              <a:xfrm>
                <a:off x="6539715" y="1965966"/>
                <a:ext cx="769195" cy="747427"/>
                <a:chOff x="7476332" y="3433941"/>
                <a:chExt cx="218168" cy="211994"/>
              </a:xfrm>
            </p:grpSpPr>
            <p:sp>
              <p:nvSpPr>
                <p:cNvPr id="1738" name="Google Shape;1738;p34"/>
                <p:cNvSpPr/>
                <p:nvPr/>
              </p:nvSpPr>
              <p:spPr>
                <a:xfrm>
                  <a:off x="7476332" y="3433941"/>
                  <a:ext cx="218067" cy="211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067" h="211993" extrusionOk="0">
                      <a:moveTo>
                        <a:pt x="88232" y="172985"/>
                      </a:moveTo>
                      <a:cubicBezTo>
                        <a:pt x="85660" y="169270"/>
                        <a:pt x="84803" y="164603"/>
                        <a:pt x="85946" y="160222"/>
                      </a:cubicBezTo>
                      <a:cubicBezTo>
                        <a:pt x="89946" y="145267"/>
                        <a:pt x="96804" y="106405"/>
                        <a:pt x="68610" y="83736"/>
                      </a:cubicBezTo>
                      <a:cubicBezTo>
                        <a:pt x="33082" y="55161"/>
                        <a:pt x="-9399" y="87641"/>
                        <a:pt x="1840" y="130885"/>
                      </a:cubicBezTo>
                      <a:cubicBezTo>
                        <a:pt x="13080" y="174128"/>
                        <a:pt x="62038" y="174509"/>
                        <a:pt x="102234" y="201179"/>
                      </a:cubicBezTo>
                      <a:cubicBezTo>
                        <a:pt x="142429" y="227849"/>
                        <a:pt x="203770" y="200036"/>
                        <a:pt x="211104" y="173366"/>
                      </a:cubicBezTo>
                      <a:cubicBezTo>
                        <a:pt x="218439" y="146696"/>
                        <a:pt x="202246" y="118883"/>
                        <a:pt x="211104" y="94975"/>
                      </a:cubicBezTo>
                      <a:cubicBezTo>
                        <a:pt x="219963" y="71068"/>
                        <a:pt x="227297" y="773"/>
                        <a:pt x="187197" y="11"/>
                      </a:cubicBezTo>
                      <a:cubicBezTo>
                        <a:pt x="147001" y="-751"/>
                        <a:pt x="137762" y="37825"/>
                        <a:pt x="165956" y="67162"/>
                      </a:cubicBezTo>
                      <a:cubicBezTo>
                        <a:pt x="194150" y="96499"/>
                        <a:pt x="203770" y="102691"/>
                        <a:pt x="184149" y="116216"/>
                      </a:cubicBezTo>
                      <a:cubicBezTo>
                        <a:pt x="164432" y="129742"/>
                        <a:pt x="146525" y="118883"/>
                        <a:pt x="136428" y="151363"/>
                      </a:cubicBezTo>
                      <a:cubicBezTo>
                        <a:pt x="126903" y="181748"/>
                        <a:pt x="108711" y="202322"/>
                        <a:pt x="88327" y="17298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9" name="Google Shape;1739;p34"/>
                <p:cNvSpPr/>
                <p:nvPr/>
              </p:nvSpPr>
              <p:spPr>
                <a:xfrm>
                  <a:off x="7480458" y="3445954"/>
                  <a:ext cx="214042" cy="199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42" h="199981" extrusionOk="0">
                      <a:moveTo>
                        <a:pt x="207073" y="161354"/>
                      </a:moveTo>
                      <a:cubicBezTo>
                        <a:pt x="199739" y="188024"/>
                        <a:pt x="138303" y="215837"/>
                        <a:pt x="98203" y="189167"/>
                      </a:cubicBezTo>
                      <a:cubicBezTo>
                        <a:pt x="60198" y="164021"/>
                        <a:pt x="14383" y="162306"/>
                        <a:pt x="0" y="125635"/>
                      </a:cubicBezTo>
                      <a:cubicBezTo>
                        <a:pt x="17812" y="153924"/>
                        <a:pt x="59150" y="157353"/>
                        <a:pt x="93821" y="180404"/>
                      </a:cubicBezTo>
                      <a:cubicBezTo>
                        <a:pt x="134017" y="207074"/>
                        <a:pt x="195358" y="179261"/>
                        <a:pt x="202692" y="152591"/>
                      </a:cubicBezTo>
                      <a:cubicBezTo>
                        <a:pt x="210026" y="125921"/>
                        <a:pt x="193834" y="98108"/>
                        <a:pt x="202692" y="74200"/>
                      </a:cubicBezTo>
                      <a:cubicBezTo>
                        <a:pt x="208502" y="58483"/>
                        <a:pt x="213646" y="22860"/>
                        <a:pt x="205169" y="0"/>
                      </a:cubicBezTo>
                      <a:cubicBezTo>
                        <a:pt x="219456" y="21241"/>
                        <a:pt x="213741" y="65056"/>
                        <a:pt x="207073" y="82963"/>
                      </a:cubicBezTo>
                      <a:cubicBezTo>
                        <a:pt x="198120" y="106871"/>
                        <a:pt x="214408" y="134684"/>
                        <a:pt x="207073" y="161354"/>
                      </a:cubicBezTo>
                      <a:close/>
                    </a:path>
                  </a:pathLst>
                </a:custGeom>
                <a:solidFill>
                  <a:srgbClr val="000000">
                    <a:alpha val="2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0" name="Google Shape;1740;p34"/>
                <p:cNvSpPr/>
                <p:nvPr/>
              </p:nvSpPr>
              <p:spPr>
                <a:xfrm>
                  <a:off x="7491538" y="3520059"/>
                  <a:ext cx="59099" cy="71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99" h="71270" extrusionOk="0">
                      <a:moveTo>
                        <a:pt x="5493" y="44482"/>
                      </a:moveTo>
                      <a:cubicBezTo>
                        <a:pt x="1302" y="36100"/>
                        <a:pt x="-1365" y="26479"/>
                        <a:pt x="731" y="17335"/>
                      </a:cubicBezTo>
                      <a:cubicBezTo>
                        <a:pt x="1588" y="13525"/>
                        <a:pt x="3302" y="9811"/>
                        <a:pt x="5970" y="6858"/>
                      </a:cubicBezTo>
                      <a:cubicBezTo>
                        <a:pt x="11780" y="476"/>
                        <a:pt x="21495" y="-1429"/>
                        <a:pt x="29782" y="1048"/>
                      </a:cubicBezTo>
                      <a:cubicBezTo>
                        <a:pt x="38069" y="3524"/>
                        <a:pt x="44831" y="9811"/>
                        <a:pt x="49308" y="17145"/>
                      </a:cubicBezTo>
                      <a:cubicBezTo>
                        <a:pt x="53785" y="24479"/>
                        <a:pt x="56261" y="32861"/>
                        <a:pt x="58166" y="41338"/>
                      </a:cubicBezTo>
                      <a:cubicBezTo>
                        <a:pt x="58738" y="44101"/>
                        <a:pt x="59309" y="47053"/>
                        <a:pt x="59024" y="49911"/>
                      </a:cubicBezTo>
                      <a:cubicBezTo>
                        <a:pt x="58166" y="57531"/>
                        <a:pt x="51404" y="63055"/>
                        <a:pt x="44736" y="66675"/>
                      </a:cubicBezTo>
                      <a:cubicBezTo>
                        <a:pt x="37688" y="70485"/>
                        <a:pt x="26448" y="74200"/>
                        <a:pt x="19590" y="67818"/>
                      </a:cubicBezTo>
                      <a:cubicBezTo>
                        <a:pt x="17209" y="65532"/>
                        <a:pt x="15780" y="61912"/>
                        <a:pt x="14066" y="59150"/>
                      </a:cubicBezTo>
                      <a:cubicBezTo>
                        <a:pt x="11113" y="54292"/>
                        <a:pt x="8065" y="49530"/>
                        <a:pt x="5588" y="44482"/>
                      </a:cubicBez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1" name="Google Shape;1741;p34"/>
                <p:cNvSpPr/>
                <p:nvPr/>
              </p:nvSpPr>
              <p:spPr>
                <a:xfrm>
                  <a:off x="7602151" y="3565112"/>
                  <a:ext cx="79117" cy="71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17" h="71402" extrusionOk="0">
                      <a:moveTo>
                        <a:pt x="13657" y="43244"/>
                      </a:moveTo>
                      <a:cubicBezTo>
                        <a:pt x="17086" y="36481"/>
                        <a:pt x="19467" y="29147"/>
                        <a:pt x="22325" y="22098"/>
                      </a:cubicBezTo>
                      <a:cubicBezTo>
                        <a:pt x="23658" y="18860"/>
                        <a:pt x="25087" y="15716"/>
                        <a:pt x="27563" y="13240"/>
                      </a:cubicBezTo>
                      <a:cubicBezTo>
                        <a:pt x="29850" y="10954"/>
                        <a:pt x="32707" y="9525"/>
                        <a:pt x="35660" y="8287"/>
                      </a:cubicBezTo>
                      <a:cubicBezTo>
                        <a:pt x="41660" y="5620"/>
                        <a:pt x="47757" y="3334"/>
                        <a:pt x="54043" y="1429"/>
                      </a:cubicBezTo>
                      <a:cubicBezTo>
                        <a:pt x="56615" y="667"/>
                        <a:pt x="59186" y="0"/>
                        <a:pt x="61853" y="0"/>
                      </a:cubicBezTo>
                      <a:cubicBezTo>
                        <a:pt x="70997" y="95"/>
                        <a:pt x="78141" y="9144"/>
                        <a:pt x="78999" y="18193"/>
                      </a:cubicBezTo>
                      <a:cubicBezTo>
                        <a:pt x="79856" y="27242"/>
                        <a:pt x="75951" y="36195"/>
                        <a:pt x="71283" y="44006"/>
                      </a:cubicBezTo>
                      <a:cubicBezTo>
                        <a:pt x="65949" y="53150"/>
                        <a:pt x="59091" y="61913"/>
                        <a:pt x="49566" y="66389"/>
                      </a:cubicBezTo>
                      <a:cubicBezTo>
                        <a:pt x="43280" y="69342"/>
                        <a:pt x="36231" y="70390"/>
                        <a:pt x="29278" y="70961"/>
                      </a:cubicBezTo>
                      <a:cubicBezTo>
                        <a:pt x="24230" y="71438"/>
                        <a:pt x="19182" y="71723"/>
                        <a:pt x="14228" y="70771"/>
                      </a:cubicBezTo>
                      <a:cubicBezTo>
                        <a:pt x="9847" y="70009"/>
                        <a:pt x="-2916" y="65437"/>
                        <a:pt x="608" y="59341"/>
                      </a:cubicBezTo>
                      <a:cubicBezTo>
                        <a:pt x="2132" y="56674"/>
                        <a:pt x="6227" y="54483"/>
                        <a:pt x="8228" y="51911"/>
                      </a:cubicBezTo>
                      <a:cubicBezTo>
                        <a:pt x="10419" y="49149"/>
                        <a:pt x="12228" y="46196"/>
                        <a:pt x="13752" y="43053"/>
                      </a:cubicBez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2" name="Google Shape;1742;p34"/>
                <p:cNvSpPr/>
                <p:nvPr/>
              </p:nvSpPr>
              <p:spPr>
                <a:xfrm>
                  <a:off x="7639779" y="3445558"/>
                  <a:ext cx="45808" cy="74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08" h="74963" extrusionOk="0">
                      <a:moveTo>
                        <a:pt x="12414" y="51259"/>
                      </a:moveTo>
                      <a:cubicBezTo>
                        <a:pt x="8985" y="47926"/>
                        <a:pt x="5366" y="44497"/>
                        <a:pt x="3175" y="40306"/>
                      </a:cubicBezTo>
                      <a:cubicBezTo>
                        <a:pt x="-159" y="34019"/>
                        <a:pt x="-63" y="26589"/>
                        <a:pt x="32" y="19446"/>
                      </a:cubicBezTo>
                      <a:cubicBezTo>
                        <a:pt x="32" y="16112"/>
                        <a:pt x="127" y="12683"/>
                        <a:pt x="1556" y="9635"/>
                      </a:cubicBezTo>
                      <a:cubicBezTo>
                        <a:pt x="3461" y="5253"/>
                        <a:pt x="7842" y="2396"/>
                        <a:pt x="12414" y="1158"/>
                      </a:cubicBezTo>
                      <a:cubicBezTo>
                        <a:pt x="16986" y="-176"/>
                        <a:pt x="21844" y="-81"/>
                        <a:pt x="26607" y="110"/>
                      </a:cubicBezTo>
                      <a:cubicBezTo>
                        <a:pt x="28035" y="110"/>
                        <a:pt x="29464" y="205"/>
                        <a:pt x="30798" y="777"/>
                      </a:cubicBezTo>
                      <a:cubicBezTo>
                        <a:pt x="32607" y="1539"/>
                        <a:pt x="34036" y="3063"/>
                        <a:pt x="35179" y="4587"/>
                      </a:cubicBezTo>
                      <a:cubicBezTo>
                        <a:pt x="45180" y="17731"/>
                        <a:pt x="46895" y="35448"/>
                        <a:pt x="45275" y="51831"/>
                      </a:cubicBezTo>
                      <a:cubicBezTo>
                        <a:pt x="44799" y="56403"/>
                        <a:pt x="44132" y="60880"/>
                        <a:pt x="42990" y="65356"/>
                      </a:cubicBezTo>
                      <a:cubicBezTo>
                        <a:pt x="41370" y="71167"/>
                        <a:pt x="34512" y="79834"/>
                        <a:pt x="30226" y="71548"/>
                      </a:cubicBezTo>
                      <a:cubicBezTo>
                        <a:pt x="26321" y="63832"/>
                        <a:pt x="18606" y="57355"/>
                        <a:pt x="12510" y="51355"/>
                      </a:cubicBez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43" name="Google Shape;1743;p34"/>
              <p:cNvGrpSpPr/>
              <p:nvPr/>
            </p:nvGrpSpPr>
            <p:grpSpPr>
              <a:xfrm>
                <a:off x="6517383" y="1799169"/>
                <a:ext cx="862397" cy="963334"/>
                <a:chOff x="7469998" y="3386632"/>
                <a:chExt cx="244603" cy="273232"/>
              </a:xfrm>
            </p:grpSpPr>
            <p:sp>
              <p:nvSpPr>
                <p:cNvPr id="1744" name="Google Shape;1744;p34"/>
                <p:cNvSpPr/>
                <p:nvPr/>
              </p:nvSpPr>
              <p:spPr>
                <a:xfrm>
                  <a:off x="7624352" y="3399943"/>
                  <a:ext cx="34633" cy="37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33" h="37538" extrusionOk="0">
                      <a:moveTo>
                        <a:pt x="31176" y="10101"/>
                      </a:moveTo>
                      <a:cubicBezTo>
                        <a:pt x="36890" y="19340"/>
                        <a:pt x="35367" y="30675"/>
                        <a:pt x="27746" y="35438"/>
                      </a:cubicBezTo>
                      <a:cubicBezTo>
                        <a:pt x="20126" y="40200"/>
                        <a:pt x="9268" y="36581"/>
                        <a:pt x="3458" y="27437"/>
                      </a:cubicBezTo>
                      <a:cubicBezTo>
                        <a:pt x="-2257" y="18198"/>
                        <a:pt x="-733" y="6863"/>
                        <a:pt x="6887" y="2100"/>
                      </a:cubicBezTo>
                      <a:cubicBezTo>
                        <a:pt x="14507" y="-2662"/>
                        <a:pt x="25365" y="957"/>
                        <a:pt x="31176" y="10101"/>
                      </a:cubicBezTo>
                      <a:close/>
                    </a:path>
                  </a:pathLst>
                </a:custGeom>
                <a:solidFill>
                  <a:srgbClr val="282B35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5" name="Google Shape;1745;p34"/>
                <p:cNvSpPr/>
                <p:nvPr/>
              </p:nvSpPr>
              <p:spPr>
                <a:xfrm>
                  <a:off x="7576917" y="3532055"/>
                  <a:ext cx="34633" cy="37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33" h="37538" extrusionOk="0">
                      <a:moveTo>
                        <a:pt x="31175" y="10101"/>
                      </a:moveTo>
                      <a:cubicBezTo>
                        <a:pt x="36891" y="19341"/>
                        <a:pt x="35367" y="30675"/>
                        <a:pt x="27747" y="35438"/>
                      </a:cubicBezTo>
                      <a:cubicBezTo>
                        <a:pt x="20126" y="40200"/>
                        <a:pt x="9268" y="36581"/>
                        <a:pt x="3458" y="27437"/>
                      </a:cubicBezTo>
                      <a:cubicBezTo>
                        <a:pt x="-2257" y="18198"/>
                        <a:pt x="-733" y="6863"/>
                        <a:pt x="6887" y="2100"/>
                      </a:cubicBezTo>
                      <a:cubicBezTo>
                        <a:pt x="14507" y="-2662"/>
                        <a:pt x="25365" y="957"/>
                        <a:pt x="31175" y="10101"/>
                      </a:cubicBezTo>
                      <a:close/>
                    </a:path>
                  </a:pathLst>
                </a:custGeom>
                <a:solidFill>
                  <a:srgbClr val="282B35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6" name="Google Shape;1746;p34"/>
                <p:cNvSpPr/>
                <p:nvPr/>
              </p:nvSpPr>
              <p:spPr>
                <a:xfrm>
                  <a:off x="7469998" y="3433922"/>
                  <a:ext cx="33969" cy="38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69" h="38161" extrusionOk="0">
                      <a:moveTo>
                        <a:pt x="31701" y="26129"/>
                      </a:moveTo>
                      <a:cubicBezTo>
                        <a:pt x="27034" y="35940"/>
                        <a:pt x="16651" y="40702"/>
                        <a:pt x="8460" y="36797"/>
                      </a:cubicBezTo>
                      <a:cubicBezTo>
                        <a:pt x="364" y="32892"/>
                        <a:pt x="-2399" y="21843"/>
                        <a:pt x="2269" y="12032"/>
                      </a:cubicBezTo>
                      <a:cubicBezTo>
                        <a:pt x="6936" y="2221"/>
                        <a:pt x="17318" y="-2541"/>
                        <a:pt x="25510" y="1364"/>
                      </a:cubicBezTo>
                      <a:cubicBezTo>
                        <a:pt x="33606" y="5270"/>
                        <a:pt x="36368" y="16318"/>
                        <a:pt x="31701" y="26129"/>
                      </a:cubicBezTo>
                      <a:close/>
                    </a:path>
                  </a:pathLst>
                </a:custGeom>
                <a:solidFill>
                  <a:srgbClr val="282B35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7" name="Google Shape;1747;p34"/>
                <p:cNvSpPr/>
                <p:nvPr/>
              </p:nvSpPr>
              <p:spPr>
                <a:xfrm>
                  <a:off x="7643328" y="3590132"/>
                  <a:ext cx="29065" cy="32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65" h="32541" extrusionOk="0">
                      <a:moveTo>
                        <a:pt x="27058" y="22319"/>
                      </a:moveTo>
                      <a:cubicBezTo>
                        <a:pt x="23057" y="30701"/>
                        <a:pt x="14199" y="34702"/>
                        <a:pt x="7246" y="31368"/>
                      </a:cubicBezTo>
                      <a:cubicBezTo>
                        <a:pt x="293" y="28034"/>
                        <a:pt x="-2088" y="18605"/>
                        <a:pt x="2007" y="10223"/>
                      </a:cubicBezTo>
                      <a:cubicBezTo>
                        <a:pt x="6008" y="1841"/>
                        <a:pt x="14866" y="-2160"/>
                        <a:pt x="21819" y="1174"/>
                      </a:cubicBezTo>
                      <a:cubicBezTo>
                        <a:pt x="28773" y="4508"/>
                        <a:pt x="31154" y="13937"/>
                        <a:pt x="27058" y="22319"/>
                      </a:cubicBezTo>
                      <a:close/>
                    </a:path>
                  </a:pathLst>
                </a:custGeom>
                <a:solidFill>
                  <a:srgbClr val="282B35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8" name="Google Shape;1748;p34"/>
                <p:cNvSpPr/>
                <p:nvPr/>
              </p:nvSpPr>
              <p:spPr>
                <a:xfrm>
                  <a:off x="7568391" y="3436112"/>
                  <a:ext cx="33969" cy="38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69" h="38161" extrusionOk="0">
                      <a:moveTo>
                        <a:pt x="31701" y="26129"/>
                      </a:moveTo>
                      <a:cubicBezTo>
                        <a:pt x="27034" y="35940"/>
                        <a:pt x="16651" y="40703"/>
                        <a:pt x="8460" y="36797"/>
                      </a:cubicBezTo>
                      <a:cubicBezTo>
                        <a:pt x="364" y="32892"/>
                        <a:pt x="-2399" y="21843"/>
                        <a:pt x="2269" y="12032"/>
                      </a:cubicBezTo>
                      <a:cubicBezTo>
                        <a:pt x="6936" y="2221"/>
                        <a:pt x="17318" y="-2541"/>
                        <a:pt x="25510" y="1364"/>
                      </a:cubicBezTo>
                      <a:cubicBezTo>
                        <a:pt x="33606" y="5270"/>
                        <a:pt x="36368" y="16319"/>
                        <a:pt x="31701" y="26129"/>
                      </a:cubicBezTo>
                      <a:close/>
                    </a:path>
                  </a:pathLst>
                </a:custGeom>
                <a:solidFill>
                  <a:srgbClr val="282B35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9" name="Google Shape;1749;p34"/>
                <p:cNvSpPr/>
                <p:nvPr/>
              </p:nvSpPr>
              <p:spPr>
                <a:xfrm>
                  <a:off x="7543385" y="3592715"/>
                  <a:ext cx="32642" cy="39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42" h="39281" extrusionOk="0">
                      <a:moveTo>
                        <a:pt x="32609" y="20498"/>
                      </a:moveTo>
                      <a:cubicBezTo>
                        <a:pt x="32037" y="31357"/>
                        <a:pt x="24227" y="39739"/>
                        <a:pt x="15273" y="39262"/>
                      </a:cubicBezTo>
                      <a:cubicBezTo>
                        <a:pt x="6320" y="38786"/>
                        <a:pt x="-538" y="29547"/>
                        <a:pt x="33" y="18784"/>
                      </a:cubicBezTo>
                      <a:cubicBezTo>
                        <a:pt x="605" y="7925"/>
                        <a:pt x="8415" y="-457"/>
                        <a:pt x="17369" y="19"/>
                      </a:cubicBezTo>
                      <a:cubicBezTo>
                        <a:pt x="26322" y="496"/>
                        <a:pt x="33180" y="9735"/>
                        <a:pt x="32609" y="20498"/>
                      </a:cubicBezTo>
                      <a:close/>
                    </a:path>
                  </a:pathLst>
                </a:custGeom>
                <a:solidFill>
                  <a:srgbClr val="282B35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0" name="Google Shape;1750;p34"/>
                <p:cNvSpPr/>
                <p:nvPr/>
              </p:nvSpPr>
              <p:spPr>
                <a:xfrm>
                  <a:off x="7541093" y="3386632"/>
                  <a:ext cx="32653" cy="392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53" h="39206" extrusionOk="0">
                      <a:moveTo>
                        <a:pt x="32519" y="21318"/>
                      </a:moveTo>
                      <a:cubicBezTo>
                        <a:pt x="31376" y="32081"/>
                        <a:pt x="23185" y="40082"/>
                        <a:pt x="14231" y="39130"/>
                      </a:cubicBezTo>
                      <a:cubicBezTo>
                        <a:pt x="5277" y="38177"/>
                        <a:pt x="-1009" y="28652"/>
                        <a:pt x="134" y="17889"/>
                      </a:cubicBezTo>
                      <a:cubicBezTo>
                        <a:pt x="1277" y="7125"/>
                        <a:pt x="9469" y="-875"/>
                        <a:pt x="18422" y="77"/>
                      </a:cubicBezTo>
                      <a:cubicBezTo>
                        <a:pt x="27376" y="1030"/>
                        <a:pt x="33662" y="10555"/>
                        <a:pt x="32519" y="21318"/>
                      </a:cubicBezTo>
                      <a:close/>
                    </a:path>
                  </a:pathLst>
                </a:custGeom>
                <a:solidFill>
                  <a:srgbClr val="282B35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1" name="Google Shape;1751;p34"/>
                <p:cNvSpPr/>
                <p:nvPr/>
              </p:nvSpPr>
              <p:spPr>
                <a:xfrm>
                  <a:off x="7507674" y="3402661"/>
                  <a:ext cx="13384" cy="1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84" h="14958" extrusionOk="0">
                      <a:moveTo>
                        <a:pt x="12503" y="10242"/>
                      </a:moveTo>
                      <a:cubicBezTo>
                        <a:pt x="10693" y="14052"/>
                        <a:pt x="6597" y="15957"/>
                        <a:pt x="3359" y="14433"/>
                      </a:cubicBezTo>
                      <a:cubicBezTo>
                        <a:pt x="120" y="12909"/>
                        <a:pt x="-928" y="8527"/>
                        <a:pt x="882" y="4717"/>
                      </a:cubicBezTo>
                      <a:cubicBezTo>
                        <a:pt x="2692" y="907"/>
                        <a:pt x="6788" y="-998"/>
                        <a:pt x="10026" y="526"/>
                      </a:cubicBezTo>
                      <a:cubicBezTo>
                        <a:pt x="13265" y="2050"/>
                        <a:pt x="14312" y="6432"/>
                        <a:pt x="12503" y="10242"/>
                      </a:cubicBezTo>
                      <a:close/>
                    </a:path>
                  </a:pathLst>
                </a:custGeom>
                <a:solidFill>
                  <a:srgbClr val="282B35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2" name="Google Shape;1752;p34"/>
                <p:cNvSpPr/>
                <p:nvPr/>
              </p:nvSpPr>
              <p:spPr>
                <a:xfrm>
                  <a:off x="7536731" y="3469542"/>
                  <a:ext cx="14421" cy="16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21" h="16545" extrusionOk="0">
                      <a:moveTo>
                        <a:pt x="13735" y="5749"/>
                      </a:moveTo>
                      <a:cubicBezTo>
                        <a:pt x="15450" y="10130"/>
                        <a:pt x="13830" y="14702"/>
                        <a:pt x="10211" y="16131"/>
                      </a:cubicBezTo>
                      <a:cubicBezTo>
                        <a:pt x="6592" y="17560"/>
                        <a:pt x="2305" y="15178"/>
                        <a:pt x="686" y="10797"/>
                      </a:cubicBezTo>
                      <a:cubicBezTo>
                        <a:pt x="-1029" y="6415"/>
                        <a:pt x="591" y="1843"/>
                        <a:pt x="4210" y="415"/>
                      </a:cubicBezTo>
                      <a:cubicBezTo>
                        <a:pt x="7830" y="-1014"/>
                        <a:pt x="12116" y="1367"/>
                        <a:pt x="13735" y="5749"/>
                      </a:cubicBezTo>
                      <a:close/>
                    </a:path>
                  </a:pathLst>
                </a:custGeom>
                <a:solidFill>
                  <a:srgbClr val="282B35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3" name="Google Shape;1753;p34"/>
                <p:cNvSpPr/>
                <p:nvPr/>
              </p:nvSpPr>
              <p:spPr>
                <a:xfrm>
                  <a:off x="7691689" y="3556698"/>
                  <a:ext cx="14258" cy="1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58" h="16636" extrusionOk="0">
                      <a:moveTo>
                        <a:pt x="13844" y="10223"/>
                      </a:moveTo>
                      <a:cubicBezTo>
                        <a:pt x="12606" y="14700"/>
                        <a:pt x="8510" y="17462"/>
                        <a:pt x="4796" y="16414"/>
                      </a:cubicBezTo>
                      <a:cubicBezTo>
                        <a:pt x="1081" y="15367"/>
                        <a:pt x="-920" y="10890"/>
                        <a:pt x="414" y="6413"/>
                      </a:cubicBezTo>
                      <a:cubicBezTo>
                        <a:pt x="1652" y="1936"/>
                        <a:pt x="5748" y="-826"/>
                        <a:pt x="9463" y="222"/>
                      </a:cubicBezTo>
                      <a:cubicBezTo>
                        <a:pt x="13178" y="1270"/>
                        <a:pt x="15178" y="5746"/>
                        <a:pt x="13844" y="10223"/>
                      </a:cubicBezTo>
                      <a:close/>
                    </a:path>
                  </a:pathLst>
                </a:custGeom>
                <a:solidFill>
                  <a:srgbClr val="282B35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4" name="Google Shape;1754;p34"/>
                <p:cNvSpPr/>
                <p:nvPr/>
              </p:nvSpPr>
              <p:spPr>
                <a:xfrm>
                  <a:off x="7543575" y="3517265"/>
                  <a:ext cx="14258" cy="1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58" h="16636" extrusionOk="0">
                      <a:moveTo>
                        <a:pt x="13844" y="10223"/>
                      </a:moveTo>
                      <a:cubicBezTo>
                        <a:pt x="12606" y="14700"/>
                        <a:pt x="8510" y="17462"/>
                        <a:pt x="4796" y="16414"/>
                      </a:cubicBezTo>
                      <a:cubicBezTo>
                        <a:pt x="1081" y="15367"/>
                        <a:pt x="-919" y="10890"/>
                        <a:pt x="414" y="6413"/>
                      </a:cubicBezTo>
                      <a:cubicBezTo>
                        <a:pt x="1652" y="1936"/>
                        <a:pt x="5748" y="-826"/>
                        <a:pt x="9463" y="222"/>
                      </a:cubicBezTo>
                      <a:cubicBezTo>
                        <a:pt x="13177" y="1270"/>
                        <a:pt x="15178" y="5746"/>
                        <a:pt x="13844" y="10223"/>
                      </a:cubicBezTo>
                      <a:close/>
                    </a:path>
                  </a:pathLst>
                </a:custGeom>
                <a:solidFill>
                  <a:srgbClr val="282B35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5" name="Google Shape;1755;p34"/>
                <p:cNvSpPr/>
                <p:nvPr/>
              </p:nvSpPr>
              <p:spPr>
                <a:xfrm>
                  <a:off x="7611693" y="3620037"/>
                  <a:ext cx="14421" cy="16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21" h="16545" extrusionOk="0">
                      <a:moveTo>
                        <a:pt x="13735" y="5749"/>
                      </a:moveTo>
                      <a:cubicBezTo>
                        <a:pt x="15450" y="10130"/>
                        <a:pt x="13830" y="14702"/>
                        <a:pt x="10211" y="16131"/>
                      </a:cubicBezTo>
                      <a:cubicBezTo>
                        <a:pt x="6591" y="17560"/>
                        <a:pt x="2305" y="15178"/>
                        <a:pt x="686" y="10797"/>
                      </a:cubicBezTo>
                      <a:cubicBezTo>
                        <a:pt x="-1029" y="6415"/>
                        <a:pt x="591" y="1843"/>
                        <a:pt x="4210" y="415"/>
                      </a:cubicBezTo>
                      <a:cubicBezTo>
                        <a:pt x="7830" y="-1014"/>
                        <a:pt x="12116" y="1367"/>
                        <a:pt x="13735" y="5749"/>
                      </a:cubicBezTo>
                      <a:close/>
                    </a:path>
                  </a:pathLst>
                </a:custGeom>
                <a:solidFill>
                  <a:srgbClr val="282B35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6" name="Google Shape;1756;p34"/>
                <p:cNvSpPr/>
                <p:nvPr/>
              </p:nvSpPr>
              <p:spPr>
                <a:xfrm>
                  <a:off x="7611693" y="3493355"/>
                  <a:ext cx="14421" cy="16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21" h="16545" extrusionOk="0">
                      <a:moveTo>
                        <a:pt x="13735" y="5749"/>
                      </a:moveTo>
                      <a:cubicBezTo>
                        <a:pt x="15450" y="10130"/>
                        <a:pt x="13830" y="14702"/>
                        <a:pt x="10211" y="16131"/>
                      </a:cubicBezTo>
                      <a:cubicBezTo>
                        <a:pt x="6591" y="17560"/>
                        <a:pt x="2305" y="15178"/>
                        <a:pt x="686" y="10797"/>
                      </a:cubicBezTo>
                      <a:cubicBezTo>
                        <a:pt x="-1029" y="6415"/>
                        <a:pt x="591" y="1843"/>
                        <a:pt x="4210" y="415"/>
                      </a:cubicBezTo>
                      <a:cubicBezTo>
                        <a:pt x="7830" y="-1014"/>
                        <a:pt x="12116" y="1367"/>
                        <a:pt x="13735" y="5749"/>
                      </a:cubicBezTo>
                      <a:close/>
                    </a:path>
                  </a:pathLst>
                </a:custGeom>
                <a:solidFill>
                  <a:srgbClr val="282B35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7" name="Google Shape;1757;p34"/>
                <p:cNvSpPr/>
                <p:nvPr/>
              </p:nvSpPr>
              <p:spPr>
                <a:xfrm>
                  <a:off x="7474343" y="3492117"/>
                  <a:ext cx="14421" cy="16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21" h="16545" extrusionOk="0">
                      <a:moveTo>
                        <a:pt x="13735" y="5749"/>
                      </a:moveTo>
                      <a:cubicBezTo>
                        <a:pt x="15450" y="10130"/>
                        <a:pt x="13830" y="14702"/>
                        <a:pt x="10211" y="16131"/>
                      </a:cubicBezTo>
                      <a:cubicBezTo>
                        <a:pt x="6591" y="17560"/>
                        <a:pt x="2305" y="15178"/>
                        <a:pt x="686" y="10797"/>
                      </a:cubicBezTo>
                      <a:cubicBezTo>
                        <a:pt x="-1029" y="6415"/>
                        <a:pt x="591" y="1843"/>
                        <a:pt x="4210" y="415"/>
                      </a:cubicBezTo>
                      <a:cubicBezTo>
                        <a:pt x="7830" y="-1014"/>
                        <a:pt x="12116" y="1367"/>
                        <a:pt x="13735" y="5749"/>
                      </a:cubicBezTo>
                      <a:close/>
                    </a:path>
                  </a:pathLst>
                </a:custGeom>
                <a:solidFill>
                  <a:srgbClr val="282B35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8" name="Google Shape;1758;p34"/>
                <p:cNvSpPr/>
                <p:nvPr/>
              </p:nvSpPr>
              <p:spPr>
                <a:xfrm>
                  <a:off x="7583026" y="3645143"/>
                  <a:ext cx="16129" cy="14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9" h="14721" extrusionOk="0">
                      <a:moveTo>
                        <a:pt x="4588" y="1312"/>
                      </a:moveTo>
                      <a:cubicBezTo>
                        <a:pt x="8589" y="-974"/>
                        <a:pt x="13446" y="-212"/>
                        <a:pt x="15352" y="3122"/>
                      </a:cubicBezTo>
                      <a:cubicBezTo>
                        <a:pt x="17256" y="6456"/>
                        <a:pt x="15542" y="11028"/>
                        <a:pt x="11541" y="13409"/>
                      </a:cubicBezTo>
                      <a:cubicBezTo>
                        <a:pt x="7541" y="15695"/>
                        <a:pt x="2683" y="14933"/>
                        <a:pt x="778" y="11599"/>
                      </a:cubicBezTo>
                      <a:cubicBezTo>
                        <a:pt x="-1127" y="8265"/>
                        <a:pt x="588" y="3693"/>
                        <a:pt x="4588" y="1312"/>
                      </a:cubicBezTo>
                      <a:close/>
                    </a:path>
                  </a:pathLst>
                </a:custGeom>
                <a:solidFill>
                  <a:srgbClr val="282B35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9" name="Google Shape;1759;p34"/>
                <p:cNvSpPr/>
                <p:nvPr/>
              </p:nvSpPr>
              <p:spPr>
                <a:xfrm>
                  <a:off x="7517586" y="3617942"/>
                  <a:ext cx="14421" cy="16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21" h="16545" extrusionOk="0">
                      <a:moveTo>
                        <a:pt x="13735" y="5749"/>
                      </a:moveTo>
                      <a:cubicBezTo>
                        <a:pt x="15450" y="10130"/>
                        <a:pt x="13830" y="14702"/>
                        <a:pt x="10211" y="16131"/>
                      </a:cubicBezTo>
                      <a:cubicBezTo>
                        <a:pt x="6591" y="17560"/>
                        <a:pt x="2305" y="15178"/>
                        <a:pt x="686" y="10797"/>
                      </a:cubicBezTo>
                      <a:cubicBezTo>
                        <a:pt x="-1029" y="6415"/>
                        <a:pt x="591" y="1843"/>
                        <a:pt x="4210" y="415"/>
                      </a:cubicBezTo>
                      <a:cubicBezTo>
                        <a:pt x="7830" y="-1014"/>
                        <a:pt x="12116" y="1367"/>
                        <a:pt x="13735" y="5749"/>
                      </a:cubicBezTo>
                      <a:close/>
                    </a:path>
                  </a:pathLst>
                </a:custGeom>
                <a:solidFill>
                  <a:srgbClr val="282B35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0" name="Google Shape;1760;p34"/>
                <p:cNvSpPr/>
                <p:nvPr/>
              </p:nvSpPr>
              <p:spPr>
                <a:xfrm>
                  <a:off x="7597787" y="3411440"/>
                  <a:ext cx="14421" cy="16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21" h="16545" extrusionOk="0">
                      <a:moveTo>
                        <a:pt x="13735" y="5749"/>
                      </a:moveTo>
                      <a:cubicBezTo>
                        <a:pt x="15450" y="10130"/>
                        <a:pt x="13830" y="14702"/>
                        <a:pt x="10211" y="16131"/>
                      </a:cubicBezTo>
                      <a:cubicBezTo>
                        <a:pt x="6591" y="17560"/>
                        <a:pt x="2305" y="15178"/>
                        <a:pt x="686" y="10797"/>
                      </a:cubicBezTo>
                      <a:cubicBezTo>
                        <a:pt x="-1029" y="6415"/>
                        <a:pt x="591" y="1843"/>
                        <a:pt x="4210" y="415"/>
                      </a:cubicBezTo>
                      <a:cubicBezTo>
                        <a:pt x="7830" y="-1014"/>
                        <a:pt x="12116" y="1367"/>
                        <a:pt x="13735" y="5749"/>
                      </a:cubicBezTo>
                      <a:close/>
                    </a:path>
                  </a:pathLst>
                </a:custGeom>
                <a:solidFill>
                  <a:srgbClr val="282B35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1" name="Google Shape;1761;p34"/>
                <p:cNvSpPr/>
                <p:nvPr/>
              </p:nvSpPr>
              <p:spPr>
                <a:xfrm>
                  <a:off x="7481201" y="3524906"/>
                  <a:ext cx="40233" cy="48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33" h="48311" extrusionOk="0">
                      <a:moveTo>
                        <a:pt x="40214" y="23441"/>
                      </a:moveTo>
                      <a:cubicBezTo>
                        <a:pt x="40691" y="36776"/>
                        <a:pt x="32118" y="47921"/>
                        <a:pt x="20974" y="48302"/>
                      </a:cubicBezTo>
                      <a:cubicBezTo>
                        <a:pt x="9925" y="48683"/>
                        <a:pt x="495" y="38205"/>
                        <a:pt x="19" y="24870"/>
                      </a:cubicBezTo>
                      <a:cubicBezTo>
                        <a:pt x="-457" y="11535"/>
                        <a:pt x="8115" y="391"/>
                        <a:pt x="19260" y="10"/>
                      </a:cubicBezTo>
                      <a:cubicBezTo>
                        <a:pt x="30308" y="-371"/>
                        <a:pt x="39738" y="10107"/>
                        <a:pt x="40214" y="23441"/>
                      </a:cubicBezTo>
                      <a:close/>
                    </a:path>
                  </a:pathLst>
                </a:custGeom>
                <a:solidFill>
                  <a:srgbClr val="282B35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2" name="Google Shape;1762;p34"/>
                <p:cNvSpPr/>
                <p:nvPr/>
              </p:nvSpPr>
              <p:spPr>
                <a:xfrm>
                  <a:off x="7674368" y="3485663"/>
                  <a:ext cx="40233" cy="48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33" h="48311" extrusionOk="0">
                      <a:moveTo>
                        <a:pt x="40214" y="23442"/>
                      </a:moveTo>
                      <a:cubicBezTo>
                        <a:pt x="40691" y="36777"/>
                        <a:pt x="32118" y="47921"/>
                        <a:pt x="20974" y="48302"/>
                      </a:cubicBezTo>
                      <a:cubicBezTo>
                        <a:pt x="9925" y="48683"/>
                        <a:pt x="495" y="38205"/>
                        <a:pt x="19" y="24870"/>
                      </a:cubicBezTo>
                      <a:cubicBezTo>
                        <a:pt x="-457" y="11535"/>
                        <a:pt x="8115" y="391"/>
                        <a:pt x="19260" y="10"/>
                      </a:cubicBezTo>
                      <a:cubicBezTo>
                        <a:pt x="30309" y="-371"/>
                        <a:pt x="39738" y="10107"/>
                        <a:pt x="40214" y="23442"/>
                      </a:cubicBezTo>
                      <a:close/>
                    </a:path>
                  </a:pathLst>
                </a:custGeom>
                <a:solidFill>
                  <a:srgbClr val="282B35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63" name="Google Shape;1763;p34"/>
              <p:cNvSpPr/>
              <p:nvPr/>
            </p:nvSpPr>
            <p:spPr>
              <a:xfrm>
                <a:off x="6565291" y="1827872"/>
                <a:ext cx="370326" cy="374168"/>
              </a:xfrm>
              <a:custGeom>
                <a:avLst/>
                <a:gdLst/>
                <a:ahLst/>
                <a:cxnLst/>
                <a:rect l="l" t="t" r="r" b="b"/>
                <a:pathLst>
                  <a:path w="105057" h="106147" extrusionOk="0">
                    <a:moveTo>
                      <a:pt x="25257" y="26226"/>
                    </a:moveTo>
                    <a:cubicBezTo>
                      <a:pt x="10207" y="39275"/>
                      <a:pt x="-461" y="58420"/>
                      <a:pt x="15" y="78327"/>
                    </a:cubicBezTo>
                    <a:cubicBezTo>
                      <a:pt x="301" y="88043"/>
                      <a:pt x="3825" y="98615"/>
                      <a:pt x="12398" y="103188"/>
                    </a:cubicBezTo>
                    <a:cubicBezTo>
                      <a:pt x="16684" y="105569"/>
                      <a:pt x="21828" y="106140"/>
                      <a:pt x="26685" y="106140"/>
                    </a:cubicBezTo>
                    <a:cubicBezTo>
                      <a:pt x="55165" y="106521"/>
                      <a:pt x="83264" y="90996"/>
                      <a:pt x="98123" y="66707"/>
                    </a:cubicBezTo>
                    <a:cubicBezTo>
                      <a:pt x="101171" y="61754"/>
                      <a:pt x="103647" y="56420"/>
                      <a:pt x="104600" y="50705"/>
                    </a:cubicBezTo>
                    <a:cubicBezTo>
                      <a:pt x="106410" y="40037"/>
                      <a:pt x="102600" y="29273"/>
                      <a:pt x="97647" y="19558"/>
                    </a:cubicBezTo>
                    <a:cubicBezTo>
                      <a:pt x="94503" y="13367"/>
                      <a:pt x="90312" y="5747"/>
                      <a:pt x="84407" y="1842"/>
                    </a:cubicBezTo>
                    <a:cubicBezTo>
                      <a:pt x="78216" y="-2159"/>
                      <a:pt x="73358" y="1270"/>
                      <a:pt x="66881" y="3556"/>
                    </a:cubicBezTo>
                    <a:cubicBezTo>
                      <a:pt x="51831" y="8795"/>
                      <a:pt x="37258" y="15557"/>
                      <a:pt x="25066" y="2613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64" name="Google Shape;1764;p34"/>
            <p:cNvGrpSpPr/>
            <p:nvPr/>
          </p:nvGrpSpPr>
          <p:grpSpPr>
            <a:xfrm>
              <a:off x="6499300" y="613416"/>
              <a:ext cx="277136" cy="259151"/>
              <a:chOff x="6176908" y="3529710"/>
              <a:chExt cx="218303" cy="204152"/>
            </a:xfrm>
          </p:grpSpPr>
          <p:sp>
            <p:nvSpPr>
              <p:cNvPr id="1765" name="Google Shape;1765;p34"/>
              <p:cNvSpPr/>
              <p:nvPr/>
            </p:nvSpPr>
            <p:spPr>
              <a:xfrm>
                <a:off x="6176908" y="3529710"/>
                <a:ext cx="218229" cy="204152"/>
              </a:xfrm>
              <a:custGeom>
                <a:avLst/>
                <a:gdLst/>
                <a:ahLst/>
                <a:cxnLst/>
                <a:rect l="l" t="t" r="r" b="b"/>
                <a:pathLst>
                  <a:path w="218229" h="204152" extrusionOk="0">
                    <a:moveTo>
                      <a:pt x="203412" y="178181"/>
                    </a:moveTo>
                    <a:cubicBezTo>
                      <a:pt x="173123" y="215710"/>
                      <a:pt x="106352" y="212185"/>
                      <a:pt x="54251" y="170085"/>
                    </a:cubicBezTo>
                    <a:cubicBezTo>
                      <a:pt x="2149" y="128080"/>
                      <a:pt x="-15472" y="63500"/>
                      <a:pt x="14817" y="25972"/>
                    </a:cubicBezTo>
                    <a:cubicBezTo>
                      <a:pt x="45107" y="-11557"/>
                      <a:pt x="111877" y="-8033"/>
                      <a:pt x="163979" y="34068"/>
                    </a:cubicBezTo>
                    <a:cubicBezTo>
                      <a:pt x="216080" y="76073"/>
                      <a:pt x="233702" y="140653"/>
                      <a:pt x="203412" y="17818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6" name="Google Shape;1766;p34"/>
              <p:cNvSpPr/>
              <p:nvPr/>
            </p:nvSpPr>
            <p:spPr>
              <a:xfrm>
                <a:off x="6176978" y="3590734"/>
                <a:ext cx="218233" cy="143096"/>
              </a:xfrm>
              <a:custGeom>
                <a:avLst/>
                <a:gdLst/>
                <a:ahLst/>
                <a:cxnLst/>
                <a:rect l="l" t="t" r="r" b="b"/>
                <a:pathLst>
                  <a:path w="218233" h="143096" extrusionOk="0">
                    <a:moveTo>
                      <a:pt x="203342" y="117158"/>
                    </a:moveTo>
                    <a:cubicBezTo>
                      <a:pt x="173053" y="154686"/>
                      <a:pt x="106282" y="151067"/>
                      <a:pt x="54181" y="109061"/>
                    </a:cubicBezTo>
                    <a:cubicBezTo>
                      <a:pt x="16081" y="78296"/>
                      <a:pt x="-3636" y="35528"/>
                      <a:pt x="555" y="0"/>
                    </a:cubicBezTo>
                    <a:cubicBezTo>
                      <a:pt x="7508" y="26384"/>
                      <a:pt x="25034" y="53340"/>
                      <a:pt x="51418" y="74581"/>
                    </a:cubicBezTo>
                    <a:cubicBezTo>
                      <a:pt x="103520" y="116586"/>
                      <a:pt x="170290" y="120206"/>
                      <a:pt x="200580" y="82677"/>
                    </a:cubicBezTo>
                    <a:cubicBezTo>
                      <a:pt x="208676" y="72676"/>
                      <a:pt x="213343" y="60674"/>
                      <a:pt x="214867" y="47720"/>
                    </a:cubicBezTo>
                    <a:cubicBezTo>
                      <a:pt x="221630" y="73438"/>
                      <a:pt x="218392" y="98584"/>
                      <a:pt x="203437" y="11715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7" name="Google Shape;1767;p34"/>
              <p:cNvSpPr/>
              <p:nvPr/>
            </p:nvSpPr>
            <p:spPr>
              <a:xfrm>
                <a:off x="6225102" y="3555498"/>
                <a:ext cx="142334" cy="127240"/>
              </a:xfrm>
              <a:custGeom>
                <a:avLst/>
                <a:gdLst/>
                <a:ahLst/>
                <a:cxnLst/>
                <a:rect l="l" t="t" r="r" b="b"/>
                <a:pathLst>
                  <a:path w="142334" h="127240" extrusionOk="0">
                    <a:moveTo>
                      <a:pt x="136073" y="116008"/>
                    </a:moveTo>
                    <a:cubicBezTo>
                      <a:pt x="119976" y="135915"/>
                      <a:pt x="77875" y="128676"/>
                      <a:pt x="42061" y="99720"/>
                    </a:cubicBezTo>
                    <a:cubicBezTo>
                      <a:pt x="6247" y="70764"/>
                      <a:pt x="-9850" y="31140"/>
                      <a:pt x="6247" y="11233"/>
                    </a:cubicBezTo>
                    <a:cubicBezTo>
                      <a:pt x="22344" y="-8675"/>
                      <a:pt x="64445" y="-1436"/>
                      <a:pt x="100259" y="27520"/>
                    </a:cubicBezTo>
                    <a:cubicBezTo>
                      <a:pt x="136168" y="56476"/>
                      <a:pt x="152170" y="96100"/>
                      <a:pt x="136073" y="116008"/>
                    </a:cubicBezTo>
                    <a:close/>
                  </a:path>
                </a:pathLst>
              </a:custGeom>
              <a:solidFill>
                <a:srgbClr val="282B3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8" name="Google Shape;1768;p34"/>
              <p:cNvSpPr/>
              <p:nvPr/>
            </p:nvSpPr>
            <p:spPr>
              <a:xfrm>
                <a:off x="6230700" y="3569009"/>
                <a:ext cx="123122" cy="110029"/>
              </a:xfrm>
              <a:custGeom>
                <a:avLst/>
                <a:gdLst/>
                <a:ahLst/>
                <a:cxnLst/>
                <a:rect l="l" t="t" r="r" b="b"/>
                <a:pathLst>
                  <a:path w="123122" h="110029" extrusionOk="0">
                    <a:moveTo>
                      <a:pt x="117711" y="100306"/>
                    </a:moveTo>
                    <a:cubicBezTo>
                      <a:pt x="103805" y="117546"/>
                      <a:pt x="67419" y="111260"/>
                      <a:pt x="36367" y="86209"/>
                    </a:cubicBezTo>
                    <a:cubicBezTo>
                      <a:pt x="5316" y="61158"/>
                      <a:pt x="-8495" y="26964"/>
                      <a:pt x="5411" y="9723"/>
                    </a:cubicBezTo>
                    <a:cubicBezTo>
                      <a:pt x="19318" y="-7517"/>
                      <a:pt x="55703" y="-1230"/>
                      <a:pt x="86755" y="23820"/>
                    </a:cubicBezTo>
                    <a:cubicBezTo>
                      <a:pt x="117806" y="48871"/>
                      <a:pt x="131617" y="83066"/>
                      <a:pt x="117711" y="10030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9" name="Google Shape;1769;p34"/>
              <p:cNvSpPr/>
              <p:nvPr/>
            </p:nvSpPr>
            <p:spPr>
              <a:xfrm>
                <a:off x="6190372" y="3543704"/>
                <a:ext cx="46442" cy="103736"/>
              </a:xfrm>
              <a:custGeom>
                <a:avLst/>
                <a:gdLst/>
                <a:ahLst/>
                <a:cxnLst/>
                <a:rect l="l" t="t" r="r" b="b"/>
                <a:pathLst>
                  <a:path w="46442" h="103736" extrusionOk="0">
                    <a:moveTo>
                      <a:pt x="15355" y="15026"/>
                    </a:moveTo>
                    <a:cubicBezTo>
                      <a:pt x="8497" y="21122"/>
                      <a:pt x="2877" y="29028"/>
                      <a:pt x="877" y="37982"/>
                    </a:cubicBezTo>
                    <a:cubicBezTo>
                      <a:pt x="-837" y="45411"/>
                      <a:pt x="115" y="53317"/>
                      <a:pt x="2401" y="60556"/>
                    </a:cubicBezTo>
                    <a:cubicBezTo>
                      <a:pt x="4687" y="67795"/>
                      <a:pt x="8402" y="74653"/>
                      <a:pt x="12402" y="81130"/>
                    </a:cubicBezTo>
                    <a:cubicBezTo>
                      <a:pt x="16975" y="88559"/>
                      <a:pt x="22118" y="95894"/>
                      <a:pt x="29071" y="101037"/>
                    </a:cubicBezTo>
                    <a:cubicBezTo>
                      <a:pt x="30500" y="102085"/>
                      <a:pt x="32119" y="103133"/>
                      <a:pt x="33929" y="103514"/>
                    </a:cubicBezTo>
                    <a:cubicBezTo>
                      <a:pt x="39073" y="104752"/>
                      <a:pt x="44311" y="100656"/>
                      <a:pt x="45835" y="95608"/>
                    </a:cubicBezTo>
                    <a:cubicBezTo>
                      <a:pt x="47359" y="90560"/>
                      <a:pt x="45835" y="85035"/>
                      <a:pt x="43264" y="80463"/>
                    </a:cubicBezTo>
                    <a:cubicBezTo>
                      <a:pt x="40692" y="75891"/>
                      <a:pt x="37263" y="71891"/>
                      <a:pt x="34405" y="67414"/>
                    </a:cubicBezTo>
                    <a:cubicBezTo>
                      <a:pt x="26881" y="55793"/>
                      <a:pt x="24118" y="41125"/>
                      <a:pt x="26785" y="27599"/>
                    </a:cubicBezTo>
                    <a:cubicBezTo>
                      <a:pt x="27642" y="23313"/>
                      <a:pt x="29071" y="19027"/>
                      <a:pt x="31643" y="15407"/>
                    </a:cubicBezTo>
                    <a:cubicBezTo>
                      <a:pt x="33739" y="12550"/>
                      <a:pt x="36406" y="10169"/>
                      <a:pt x="39073" y="7787"/>
                    </a:cubicBezTo>
                    <a:cubicBezTo>
                      <a:pt x="40882" y="6168"/>
                      <a:pt x="43835" y="2739"/>
                      <a:pt x="40977" y="548"/>
                    </a:cubicBezTo>
                    <a:cubicBezTo>
                      <a:pt x="38882" y="-1071"/>
                      <a:pt x="35929" y="1310"/>
                      <a:pt x="34024" y="2358"/>
                    </a:cubicBezTo>
                    <a:cubicBezTo>
                      <a:pt x="27452" y="5978"/>
                      <a:pt x="20975" y="9883"/>
                      <a:pt x="15355" y="14931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0" name="Google Shape;1770;p34"/>
              <p:cNvSpPr/>
              <p:nvPr/>
            </p:nvSpPr>
            <p:spPr>
              <a:xfrm>
                <a:off x="6236295" y="3650605"/>
                <a:ext cx="22931" cy="20615"/>
              </a:xfrm>
              <a:custGeom>
                <a:avLst/>
                <a:gdLst/>
                <a:ahLst/>
                <a:cxnLst/>
                <a:rect l="l" t="t" r="r" b="b"/>
                <a:pathLst>
                  <a:path w="22931" h="20615" extrusionOk="0">
                    <a:moveTo>
                      <a:pt x="19724" y="7280"/>
                    </a:moveTo>
                    <a:cubicBezTo>
                      <a:pt x="20962" y="8233"/>
                      <a:pt x="22200" y="9280"/>
                      <a:pt x="22676" y="10709"/>
                    </a:cubicBezTo>
                    <a:cubicBezTo>
                      <a:pt x="23153" y="12043"/>
                      <a:pt x="22867" y="13471"/>
                      <a:pt x="22581" y="14805"/>
                    </a:cubicBezTo>
                    <a:cubicBezTo>
                      <a:pt x="22105" y="16805"/>
                      <a:pt x="21248" y="18996"/>
                      <a:pt x="19343" y="19948"/>
                    </a:cubicBezTo>
                    <a:cubicBezTo>
                      <a:pt x="18200" y="20520"/>
                      <a:pt x="16866" y="20615"/>
                      <a:pt x="15628" y="20615"/>
                    </a:cubicBezTo>
                    <a:cubicBezTo>
                      <a:pt x="12009" y="20615"/>
                      <a:pt x="8199" y="20139"/>
                      <a:pt x="5436" y="17948"/>
                    </a:cubicBezTo>
                    <a:cubicBezTo>
                      <a:pt x="4008" y="16805"/>
                      <a:pt x="2865" y="15281"/>
                      <a:pt x="1912" y="13662"/>
                    </a:cubicBezTo>
                    <a:cubicBezTo>
                      <a:pt x="769" y="11757"/>
                      <a:pt x="-88" y="9661"/>
                      <a:pt x="7" y="7566"/>
                    </a:cubicBezTo>
                    <a:cubicBezTo>
                      <a:pt x="293" y="4327"/>
                      <a:pt x="4389" y="422"/>
                      <a:pt x="7722" y="41"/>
                    </a:cubicBezTo>
                    <a:cubicBezTo>
                      <a:pt x="12009" y="-530"/>
                      <a:pt x="16771" y="4994"/>
                      <a:pt x="19724" y="7375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1" name="Google Shape;1771;p34"/>
              <p:cNvSpPr/>
              <p:nvPr/>
            </p:nvSpPr>
            <p:spPr>
              <a:xfrm>
                <a:off x="6281546" y="3547776"/>
                <a:ext cx="94202" cy="85343"/>
              </a:xfrm>
              <a:custGeom>
                <a:avLst/>
                <a:gdLst/>
                <a:ahLst/>
                <a:cxnLst/>
                <a:rect l="l" t="t" r="r" b="b"/>
                <a:pathLst>
                  <a:path w="94202" h="85343" extrusionOk="0">
                    <a:moveTo>
                      <a:pt x="0" y="0"/>
                    </a:moveTo>
                    <a:cubicBezTo>
                      <a:pt x="0" y="0"/>
                      <a:pt x="68580" y="19717"/>
                      <a:pt x="94202" y="85344"/>
                    </a:cubicBezTo>
                    <a:cubicBezTo>
                      <a:pt x="94202" y="85344"/>
                      <a:pt x="83153" y="16764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72" name="Google Shape;1772;p34"/>
            <p:cNvGrpSpPr/>
            <p:nvPr/>
          </p:nvGrpSpPr>
          <p:grpSpPr>
            <a:xfrm rot="1546489">
              <a:off x="6600306" y="817970"/>
              <a:ext cx="435334" cy="322317"/>
              <a:chOff x="6223280" y="3674138"/>
              <a:chExt cx="240166" cy="177825"/>
            </a:xfrm>
          </p:grpSpPr>
          <p:sp>
            <p:nvSpPr>
              <p:cNvPr id="1773" name="Google Shape;1773;p34"/>
              <p:cNvSpPr/>
              <p:nvPr/>
            </p:nvSpPr>
            <p:spPr>
              <a:xfrm>
                <a:off x="6223280" y="3674138"/>
                <a:ext cx="240166" cy="177806"/>
              </a:xfrm>
              <a:custGeom>
                <a:avLst/>
                <a:gdLst/>
                <a:ahLst/>
                <a:cxnLst/>
                <a:rect l="l" t="t" r="r" b="b"/>
                <a:pathLst>
                  <a:path w="240166" h="177806" extrusionOk="0">
                    <a:moveTo>
                      <a:pt x="238956" y="65376"/>
                    </a:moveTo>
                    <a:cubicBezTo>
                      <a:pt x="248290" y="112716"/>
                      <a:pt x="202665" y="161674"/>
                      <a:pt x="137038" y="174628"/>
                    </a:cubicBezTo>
                    <a:cubicBezTo>
                      <a:pt x="71411" y="187582"/>
                      <a:pt x="10546" y="159769"/>
                      <a:pt x="1211" y="112430"/>
                    </a:cubicBezTo>
                    <a:cubicBezTo>
                      <a:pt x="-8123" y="65091"/>
                      <a:pt x="37502" y="16132"/>
                      <a:pt x="103129" y="3178"/>
                    </a:cubicBezTo>
                    <a:cubicBezTo>
                      <a:pt x="168756" y="-9776"/>
                      <a:pt x="229621" y="18037"/>
                      <a:pt x="238956" y="6537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4" name="Google Shape;1774;p34"/>
              <p:cNvSpPr/>
              <p:nvPr/>
            </p:nvSpPr>
            <p:spPr>
              <a:xfrm>
                <a:off x="6242303" y="3686175"/>
                <a:ext cx="221143" cy="165788"/>
              </a:xfrm>
              <a:custGeom>
                <a:avLst/>
                <a:gdLst/>
                <a:ahLst/>
                <a:cxnLst/>
                <a:rect l="l" t="t" r="r" b="b"/>
                <a:pathLst>
                  <a:path w="221143" h="165788" extrusionOk="0">
                    <a:moveTo>
                      <a:pt x="219933" y="53340"/>
                    </a:moveTo>
                    <a:cubicBezTo>
                      <a:pt x="229267" y="100679"/>
                      <a:pt x="183642" y="149542"/>
                      <a:pt x="118015" y="162592"/>
                    </a:cubicBezTo>
                    <a:cubicBezTo>
                      <a:pt x="70009" y="172117"/>
                      <a:pt x="24479" y="159734"/>
                      <a:pt x="0" y="133731"/>
                    </a:cubicBezTo>
                    <a:cubicBezTo>
                      <a:pt x="24670" y="145351"/>
                      <a:pt x="56674" y="149162"/>
                      <a:pt x="89821" y="142589"/>
                    </a:cubicBezTo>
                    <a:cubicBezTo>
                      <a:pt x="155448" y="129635"/>
                      <a:pt x="201073" y="80677"/>
                      <a:pt x="191738" y="33338"/>
                    </a:cubicBezTo>
                    <a:cubicBezTo>
                      <a:pt x="189262" y="20669"/>
                      <a:pt x="183071" y="9430"/>
                      <a:pt x="174022" y="0"/>
                    </a:cubicBezTo>
                    <a:cubicBezTo>
                      <a:pt x="198120" y="11335"/>
                      <a:pt x="215265" y="29908"/>
                      <a:pt x="219933" y="533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5" name="Google Shape;1775;p34"/>
              <p:cNvSpPr/>
              <p:nvPr/>
            </p:nvSpPr>
            <p:spPr>
              <a:xfrm>
                <a:off x="6257807" y="3698699"/>
                <a:ext cx="164730" cy="96586"/>
              </a:xfrm>
              <a:custGeom>
                <a:avLst/>
                <a:gdLst/>
                <a:ahLst/>
                <a:cxnLst/>
                <a:rect l="l" t="t" r="r" b="b"/>
                <a:pathLst>
                  <a:path w="164730" h="96586" extrusionOk="0">
                    <a:moveTo>
                      <a:pt x="164232" y="32148"/>
                    </a:moveTo>
                    <a:cubicBezTo>
                      <a:pt x="169185" y="57294"/>
                      <a:pt x="136610" y="84821"/>
                      <a:pt x="91366" y="93775"/>
                    </a:cubicBezTo>
                    <a:cubicBezTo>
                      <a:pt x="46122" y="102728"/>
                      <a:pt x="5451" y="89584"/>
                      <a:pt x="498" y="64438"/>
                    </a:cubicBezTo>
                    <a:cubicBezTo>
                      <a:pt x="-4455" y="39292"/>
                      <a:pt x="28120" y="11765"/>
                      <a:pt x="73364" y="2811"/>
                    </a:cubicBezTo>
                    <a:cubicBezTo>
                      <a:pt x="118608" y="-6142"/>
                      <a:pt x="159279" y="7002"/>
                      <a:pt x="164232" y="32148"/>
                    </a:cubicBezTo>
                    <a:close/>
                  </a:path>
                </a:pathLst>
              </a:custGeom>
              <a:solidFill>
                <a:srgbClr val="282B3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6" name="Google Shape;1776;p34"/>
              <p:cNvSpPr/>
              <p:nvPr/>
            </p:nvSpPr>
            <p:spPr>
              <a:xfrm>
                <a:off x="6270162" y="3711376"/>
                <a:ext cx="142498" cy="83518"/>
              </a:xfrm>
              <a:custGeom>
                <a:avLst/>
                <a:gdLst/>
                <a:ahLst/>
                <a:cxnLst/>
                <a:rect l="l" t="t" r="r" b="b"/>
                <a:pathLst>
                  <a:path w="142498" h="83518" extrusionOk="0">
                    <a:moveTo>
                      <a:pt x="142068" y="27757"/>
                    </a:moveTo>
                    <a:cubicBezTo>
                      <a:pt x="146354" y="49474"/>
                      <a:pt x="118160" y="73382"/>
                      <a:pt x="79012" y="81098"/>
                    </a:cubicBezTo>
                    <a:cubicBezTo>
                      <a:pt x="39864" y="88813"/>
                      <a:pt x="4717" y="77478"/>
                      <a:pt x="431" y="55761"/>
                    </a:cubicBezTo>
                    <a:cubicBezTo>
                      <a:pt x="-3855" y="34044"/>
                      <a:pt x="24338" y="10136"/>
                      <a:pt x="63486" y="2421"/>
                    </a:cubicBezTo>
                    <a:cubicBezTo>
                      <a:pt x="102634" y="-5294"/>
                      <a:pt x="137781" y="6041"/>
                      <a:pt x="142068" y="2775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7" name="Google Shape;1777;p34"/>
              <p:cNvSpPr/>
              <p:nvPr/>
            </p:nvSpPr>
            <p:spPr>
              <a:xfrm>
                <a:off x="6235804" y="3748763"/>
                <a:ext cx="83343" cy="74754"/>
              </a:xfrm>
              <a:custGeom>
                <a:avLst/>
                <a:gdLst/>
                <a:ahLst/>
                <a:cxnLst/>
                <a:rect l="l" t="t" r="r" b="b"/>
                <a:pathLst>
                  <a:path w="83343" h="74754" extrusionOk="0">
                    <a:moveTo>
                      <a:pt x="22" y="28852"/>
                    </a:moveTo>
                    <a:cubicBezTo>
                      <a:pt x="308" y="37996"/>
                      <a:pt x="2785" y="47330"/>
                      <a:pt x="8309" y="54664"/>
                    </a:cubicBezTo>
                    <a:cubicBezTo>
                      <a:pt x="12976" y="60760"/>
                      <a:pt x="19549" y="65142"/>
                      <a:pt x="26597" y="67999"/>
                    </a:cubicBezTo>
                    <a:cubicBezTo>
                      <a:pt x="33646" y="70857"/>
                      <a:pt x="41266" y="72381"/>
                      <a:pt x="48790" y="73524"/>
                    </a:cubicBezTo>
                    <a:cubicBezTo>
                      <a:pt x="57458" y="74762"/>
                      <a:pt x="66317" y="75524"/>
                      <a:pt x="74794" y="73524"/>
                    </a:cubicBezTo>
                    <a:cubicBezTo>
                      <a:pt x="76603" y="73048"/>
                      <a:pt x="78318" y="72476"/>
                      <a:pt x="79842" y="71428"/>
                    </a:cubicBezTo>
                    <a:cubicBezTo>
                      <a:pt x="84033" y="68285"/>
                      <a:pt x="84319" y="61618"/>
                      <a:pt x="81461" y="57236"/>
                    </a:cubicBezTo>
                    <a:cubicBezTo>
                      <a:pt x="78604" y="52855"/>
                      <a:pt x="73365" y="50473"/>
                      <a:pt x="68221" y="49521"/>
                    </a:cubicBezTo>
                    <a:cubicBezTo>
                      <a:pt x="63078" y="48568"/>
                      <a:pt x="57744" y="48664"/>
                      <a:pt x="52505" y="47997"/>
                    </a:cubicBezTo>
                    <a:cubicBezTo>
                      <a:pt x="38789" y="46282"/>
                      <a:pt x="25740" y="39043"/>
                      <a:pt x="17072" y="28280"/>
                    </a:cubicBezTo>
                    <a:cubicBezTo>
                      <a:pt x="14310" y="24851"/>
                      <a:pt x="11929" y="21041"/>
                      <a:pt x="10881" y="16755"/>
                    </a:cubicBezTo>
                    <a:cubicBezTo>
                      <a:pt x="10024" y="13326"/>
                      <a:pt x="9928" y="9706"/>
                      <a:pt x="9833" y="6182"/>
                    </a:cubicBezTo>
                    <a:cubicBezTo>
                      <a:pt x="9833" y="3801"/>
                      <a:pt x="8976" y="-676"/>
                      <a:pt x="5547" y="86"/>
                    </a:cubicBezTo>
                    <a:cubicBezTo>
                      <a:pt x="2975" y="658"/>
                      <a:pt x="2880" y="4468"/>
                      <a:pt x="2404" y="6563"/>
                    </a:cubicBezTo>
                    <a:cubicBezTo>
                      <a:pt x="880" y="13897"/>
                      <a:pt x="-168" y="21422"/>
                      <a:pt x="22" y="28947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8" name="Google Shape;1778;p34"/>
              <p:cNvSpPr/>
              <p:nvPr/>
            </p:nvSpPr>
            <p:spPr>
              <a:xfrm>
                <a:off x="6329713" y="3802295"/>
                <a:ext cx="24047" cy="18624"/>
              </a:xfrm>
              <a:custGeom>
                <a:avLst/>
                <a:gdLst/>
                <a:ahLst/>
                <a:cxnLst/>
                <a:rect l="l" t="t" r="r" b="b"/>
                <a:pathLst>
                  <a:path w="24047" h="18624" extrusionOk="0">
                    <a:moveTo>
                      <a:pt x="14412" y="370"/>
                    </a:moveTo>
                    <a:cubicBezTo>
                      <a:pt x="15936" y="85"/>
                      <a:pt x="17555" y="-296"/>
                      <a:pt x="18984" y="370"/>
                    </a:cubicBezTo>
                    <a:cubicBezTo>
                      <a:pt x="20222" y="847"/>
                      <a:pt x="21175" y="1990"/>
                      <a:pt x="22032" y="3037"/>
                    </a:cubicBezTo>
                    <a:cubicBezTo>
                      <a:pt x="23270" y="4752"/>
                      <a:pt x="24413" y="6752"/>
                      <a:pt x="23937" y="8848"/>
                    </a:cubicBezTo>
                    <a:cubicBezTo>
                      <a:pt x="23651" y="10086"/>
                      <a:pt x="22889" y="11134"/>
                      <a:pt x="22032" y="12182"/>
                    </a:cubicBezTo>
                    <a:cubicBezTo>
                      <a:pt x="19746" y="14944"/>
                      <a:pt x="16984" y="17515"/>
                      <a:pt x="13460" y="18373"/>
                    </a:cubicBezTo>
                    <a:cubicBezTo>
                      <a:pt x="11650" y="18754"/>
                      <a:pt x="9745" y="18658"/>
                      <a:pt x="7935" y="18373"/>
                    </a:cubicBezTo>
                    <a:cubicBezTo>
                      <a:pt x="5839" y="17992"/>
                      <a:pt x="3553" y="17420"/>
                      <a:pt x="2029" y="15896"/>
                    </a:cubicBezTo>
                    <a:cubicBezTo>
                      <a:pt x="-352" y="13610"/>
                      <a:pt x="-638" y="7895"/>
                      <a:pt x="1172" y="5133"/>
                    </a:cubicBezTo>
                    <a:cubicBezTo>
                      <a:pt x="3458" y="1514"/>
                      <a:pt x="10793" y="1418"/>
                      <a:pt x="14507" y="561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9" name="Google Shape;1779;p34"/>
              <p:cNvSpPr/>
              <p:nvPr/>
            </p:nvSpPr>
            <p:spPr>
              <a:xfrm>
                <a:off x="6276117" y="3683292"/>
                <a:ext cx="125920" cy="29171"/>
              </a:xfrm>
              <a:custGeom>
                <a:avLst/>
                <a:gdLst/>
                <a:ahLst/>
                <a:cxnLst/>
                <a:rect l="l" t="t" r="r" b="b"/>
                <a:pathLst>
                  <a:path w="125920" h="29171" extrusionOk="0">
                    <a:moveTo>
                      <a:pt x="0" y="29172"/>
                    </a:moveTo>
                    <a:cubicBezTo>
                      <a:pt x="0" y="29172"/>
                      <a:pt x="59150" y="-10738"/>
                      <a:pt x="125921" y="11646"/>
                    </a:cubicBezTo>
                    <a:cubicBezTo>
                      <a:pt x="125921" y="11646"/>
                      <a:pt x="66199" y="-23883"/>
                      <a:pt x="0" y="29172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80" name="Google Shape;1780;p34"/>
            <p:cNvGrpSpPr/>
            <p:nvPr/>
          </p:nvGrpSpPr>
          <p:grpSpPr>
            <a:xfrm>
              <a:off x="7848007" y="823896"/>
              <a:ext cx="205329" cy="202746"/>
              <a:chOff x="6764282" y="3352482"/>
              <a:chExt cx="142126" cy="140338"/>
            </a:xfrm>
          </p:grpSpPr>
          <p:sp>
            <p:nvSpPr>
              <p:cNvPr id="1781" name="Google Shape;1781;p34"/>
              <p:cNvSpPr/>
              <p:nvPr/>
            </p:nvSpPr>
            <p:spPr>
              <a:xfrm>
                <a:off x="6764282" y="3352482"/>
                <a:ext cx="142030" cy="140338"/>
              </a:xfrm>
              <a:custGeom>
                <a:avLst/>
                <a:gdLst/>
                <a:ahLst/>
                <a:cxnLst/>
                <a:rect l="l" t="t" r="r" b="b"/>
                <a:pathLst>
                  <a:path w="142030" h="140338" extrusionOk="0">
                    <a:moveTo>
                      <a:pt x="107623" y="110903"/>
                    </a:moveTo>
                    <a:cubicBezTo>
                      <a:pt x="94669" y="113760"/>
                      <a:pt x="88192" y="123666"/>
                      <a:pt x="80001" y="122047"/>
                    </a:cubicBezTo>
                    <a:cubicBezTo>
                      <a:pt x="71714" y="120428"/>
                      <a:pt x="60284" y="119571"/>
                      <a:pt x="50378" y="132334"/>
                    </a:cubicBezTo>
                    <a:cubicBezTo>
                      <a:pt x="40472" y="145098"/>
                      <a:pt x="34662" y="139859"/>
                      <a:pt x="36281" y="135287"/>
                    </a:cubicBezTo>
                    <a:cubicBezTo>
                      <a:pt x="37900" y="130715"/>
                      <a:pt x="57522" y="112427"/>
                      <a:pt x="52283" y="105093"/>
                    </a:cubicBezTo>
                    <a:cubicBezTo>
                      <a:pt x="47044" y="97663"/>
                      <a:pt x="41901" y="95282"/>
                      <a:pt x="38281" y="86900"/>
                    </a:cubicBezTo>
                    <a:cubicBezTo>
                      <a:pt x="34662" y="78518"/>
                      <a:pt x="21898" y="74898"/>
                      <a:pt x="11992" y="72041"/>
                    </a:cubicBezTo>
                    <a:cubicBezTo>
                      <a:pt x="1991" y="69183"/>
                      <a:pt x="-3248" y="62421"/>
                      <a:pt x="2182" y="59373"/>
                    </a:cubicBezTo>
                    <a:cubicBezTo>
                      <a:pt x="2372" y="59277"/>
                      <a:pt x="2563" y="59182"/>
                      <a:pt x="2848" y="59087"/>
                    </a:cubicBezTo>
                    <a:cubicBezTo>
                      <a:pt x="8754" y="56896"/>
                      <a:pt x="22279" y="64230"/>
                      <a:pt x="26470" y="60230"/>
                    </a:cubicBezTo>
                    <a:cubicBezTo>
                      <a:pt x="30947" y="55944"/>
                      <a:pt x="32947" y="44799"/>
                      <a:pt x="39901" y="39275"/>
                    </a:cubicBezTo>
                    <a:cubicBezTo>
                      <a:pt x="46854" y="33750"/>
                      <a:pt x="47521" y="29273"/>
                      <a:pt x="41805" y="17177"/>
                    </a:cubicBezTo>
                    <a:cubicBezTo>
                      <a:pt x="36186" y="5080"/>
                      <a:pt x="38758" y="-1302"/>
                      <a:pt x="43806" y="222"/>
                    </a:cubicBezTo>
                    <a:cubicBezTo>
                      <a:pt x="48949" y="1746"/>
                      <a:pt x="50664" y="20701"/>
                      <a:pt x="59522" y="27178"/>
                    </a:cubicBezTo>
                    <a:cubicBezTo>
                      <a:pt x="67904" y="33465"/>
                      <a:pt x="80191" y="32798"/>
                      <a:pt x="82572" y="11748"/>
                    </a:cubicBezTo>
                    <a:cubicBezTo>
                      <a:pt x="82858" y="9176"/>
                      <a:pt x="85906" y="7842"/>
                      <a:pt x="88097" y="9462"/>
                    </a:cubicBezTo>
                    <a:cubicBezTo>
                      <a:pt x="89716" y="10700"/>
                      <a:pt x="91526" y="13367"/>
                      <a:pt x="92860" y="18606"/>
                    </a:cubicBezTo>
                    <a:cubicBezTo>
                      <a:pt x="96670" y="32702"/>
                      <a:pt x="97527" y="39275"/>
                      <a:pt x="108480" y="47562"/>
                    </a:cubicBezTo>
                    <a:cubicBezTo>
                      <a:pt x="119434" y="55848"/>
                      <a:pt x="134579" y="50324"/>
                      <a:pt x="140294" y="55467"/>
                    </a:cubicBezTo>
                    <a:cubicBezTo>
                      <a:pt x="141056" y="56134"/>
                      <a:pt x="141628" y="56896"/>
                      <a:pt x="141818" y="57563"/>
                    </a:cubicBezTo>
                    <a:cubicBezTo>
                      <a:pt x="143437" y="61849"/>
                      <a:pt x="135436" y="65564"/>
                      <a:pt x="130483" y="68040"/>
                    </a:cubicBezTo>
                    <a:cubicBezTo>
                      <a:pt x="124673" y="70898"/>
                      <a:pt x="110481" y="87090"/>
                      <a:pt x="120387" y="99473"/>
                    </a:cubicBezTo>
                    <a:cubicBezTo>
                      <a:pt x="130293" y="111855"/>
                      <a:pt x="140770" y="122523"/>
                      <a:pt x="135532" y="129667"/>
                    </a:cubicBezTo>
                    <a:cubicBezTo>
                      <a:pt x="130293" y="136716"/>
                      <a:pt x="120577" y="107950"/>
                      <a:pt x="107623" y="1109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2" name="Google Shape;1782;p34"/>
              <p:cNvSpPr/>
              <p:nvPr/>
            </p:nvSpPr>
            <p:spPr>
              <a:xfrm>
                <a:off x="6764282" y="3410140"/>
                <a:ext cx="142126" cy="82680"/>
              </a:xfrm>
              <a:custGeom>
                <a:avLst/>
                <a:gdLst/>
                <a:ahLst/>
                <a:cxnLst/>
                <a:rect l="l" t="t" r="r" b="b"/>
                <a:pathLst>
                  <a:path w="142126" h="82680" extrusionOk="0">
                    <a:moveTo>
                      <a:pt x="107623" y="53245"/>
                    </a:moveTo>
                    <a:cubicBezTo>
                      <a:pt x="94669" y="56102"/>
                      <a:pt x="88192" y="66008"/>
                      <a:pt x="80001" y="64389"/>
                    </a:cubicBezTo>
                    <a:cubicBezTo>
                      <a:pt x="71714" y="62770"/>
                      <a:pt x="60284" y="61913"/>
                      <a:pt x="50378" y="74676"/>
                    </a:cubicBezTo>
                    <a:cubicBezTo>
                      <a:pt x="40472" y="87439"/>
                      <a:pt x="34662" y="82201"/>
                      <a:pt x="36281" y="77629"/>
                    </a:cubicBezTo>
                    <a:cubicBezTo>
                      <a:pt x="37900" y="73057"/>
                      <a:pt x="57522" y="54769"/>
                      <a:pt x="52283" y="47434"/>
                    </a:cubicBezTo>
                    <a:cubicBezTo>
                      <a:pt x="47044" y="40005"/>
                      <a:pt x="41901" y="37624"/>
                      <a:pt x="38281" y="29242"/>
                    </a:cubicBezTo>
                    <a:cubicBezTo>
                      <a:pt x="34662" y="20860"/>
                      <a:pt x="21898" y="17240"/>
                      <a:pt x="11992" y="14383"/>
                    </a:cubicBezTo>
                    <a:cubicBezTo>
                      <a:pt x="1991" y="11525"/>
                      <a:pt x="-3248" y="4763"/>
                      <a:pt x="2182" y="1714"/>
                    </a:cubicBezTo>
                    <a:cubicBezTo>
                      <a:pt x="2372" y="1619"/>
                      <a:pt x="2563" y="1524"/>
                      <a:pt x="2848" y="1429"/>
                    </a:cubicBezTo>
                    <a:cubicBezTo>
                      <a:pt x="3325" y="2000"/>
                      <a:pt x="3801" y="2476"/>
                      <a:pt x="4372" y="2953"/>
                    </a:cubicBezTo>
                    <a:cubicBezTo>
                      <a:pt x="9706" y="7525"/>
                      <a:pt x="17136" y="8096"/>
                      <a:pt x="23899" y="9620"/>
                    </a:cubicBezTo>
                    <a:cubicBezTo>
                      <a:pt x="32280" y="11430"/>
                      <a:pt x="40282" y="14859"/>
                      <a:pt x="48187" y="18193"/>
                    </a:cubicBezTo>
                    <a:cubicBezTo>
                      <a:pt x="54093" y="20669"/>
                      <a:pt x="60189" y="23431"/>
                      <a:pt x="64094" y="28480"/>
                    </a:cubicBezTo>
                    <a:cubicBezTo>
                      <a:pt x="68571" y="34290"/>
                      <a:pt x="70380" y="43339"/>
                      <a:pt x="77524" y="45244"/>
                    </a:cubicBezTo>
                    <a:cubicBezTo>
                      <a:pt x="82477" y="46482"/>
                      <a:pt x="87335" y="43434"/>
                      <a:pt x="91431" y="40481"/>
                    </a:cubicBezTo>
                    <a:cubicBezTo>
                      <a:pt x="96288" y="37052"/>
                      <a:pt x="101242" y="33433"/>
                      <a:pt x="103813" y="28099"/>
                    </a:cubicBezTo>
                    <a:cubicBezTo>
                      <a:pt x="105528" y="24384"/>
                      <a:pt x="105909" y="20193"/>
                      <a:pt x="107909" y="16573"/>
                    </a:cubicBezTo>
                    <a:cubicBezTo>
                      <a:pt x="110671" y="11621"/>
                      <a:pt x="116101" y="8858"/>
                      <a:pt x="121435" y="6667"/>
                    </a:cubicBezTo>
                    <a:cubicBezTo>
                      <a:pt x="127912" y="4000"/>
                      <a:pt x="134865" y="1238"/>
                      <a:pt x="141913" y="0"/>
                    </a:cubicBezTo>
                    <a:cubicBezTo>
                      <a:pt x="143533" y="4286"/>
                      <a:pt x="135532" y="8001"/>
                      <a:pt x="130579" y="10477"/>
                    </a:cubicBezTo>
                    <a:cubicBezTo>
                      <a:pt x="124768" y="13335"/>
                      <a:pt x="110576" y="29527"/>
                      <a:pt x="120482" y="41910"/>
                    </a:cubicBezTo>
                    <a:cubicBezTo>
                      <a:pt x="130388" y="54292"/>
                      <a:pt x="140866" y="64960"/>
                      <a:pt x="135627" y="72104"/>
                    </a:cubicBezTo>
                    <a:cubicBezTo>
                      <a:pt x="130388" y="79153"/>
                      <a:pt x="120672" y="50387"/>
                      <a:pt x="107719" y="53340"/>
                    </a:cubicBezTo>
                    <a:close/>
                  </a:path>
                </a:pathLst>
              </a:custGeom>
              <a:solidFill>
                <a:srgbClr val="282B3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3" name="Google Shape;1783;p34"/>
              <p:cNvSpPr/>
              <p:nvPr/>
            </p:nvSpPr>
            <p:spPr>
              <a:xfrm>
                <a:off x="6804850" y="3384214"/>
                <a:ext cx="71272" cy="55499"/>
              </a:xfrm>
              <a:custGeom>
                <a:avLst/>
                <a:gdLst/>
                <a:ahLst/>
                <a:cxnLst/>
                <a:rect l="l" t="t" r="r" b="b"/>
                <a:pathLst>
                  <a:path w="71272" h="55499" extrusionOk="0">
                    <a:moveTo>
                      <a:pt x="57245" y="11638"/>
                    </a:moveTo>
                    <a:cubicBezTo>
                      <a:pt x="55150" y="7352"/>
                      <a:pt x="53149" y="2399"/>
                      <a:pt x="48768" y="589"/>
                    </a:cubicBezTo>
                    <a:cubicBezTo>
                      <a:pt x="45529" y="-649"/>
                      <a:pt x="41910" y="208"/>
                      <a:pt x="38767" y="1827"/>
                    </a:cubicBezTo>
                    <a:cubicBezTo>
                      <a:pt x="35814" y="3351"/>
                      <a:pt x="32861" y="5447"/>
                      <a:pt x="29527" y="5447"/>
                    </a:cubicBezTo>
                    <a:cubicBezTo>
                      <a:pt x="26670" y="5447"/>
                      <a:pt x="24003" y="3828"/>
                      <a:pt x="21431" y="2685"/>
                    </a:cubicBezTo>
                    <a:cubicBezTo>
                      <a:pt x="18764" y="1446"/>
                      <a:pt x="15621" y="684"/>
                      <a:pt x="13144" y="2113"/>
                    </a:cubicBezTo>
                    <a:cubicBezTo>
                      <a:pt x="10668" y="3637"/>
                      <a:pt x="9811" y="6780"/>
                      <a:pt x="9049" y="9543"/>
                    </a:cubicBezTo>
                    <a:cubicBezTo>
                      <a:pt x="7525" y="14686"/>
                      <a:pt x="5048" y="19639"/>
                      <a:pt x="1048" y="23354"/>
                    </a:cubicBezTo>
                    <a:cubicBezTo>
                      <a:pt x="571" y="23830"/>
                      <a:pt x="95" y="24211"/>
                      <a:pt x="0" y="24878"/>
                    </a:cubicBezTo>
                    <a:cubicBezTo>
                      <a:pt x="0" y="25164"/>
                      <a:pt x="0" y="25449"/>
                      <a:pt x="0" y="25640"/>
                    </a:cubicBezTo>
                    <a:cubicBezTo>
                      <a:pt x="762" y="29545"/>
                      <a:pt x="3810" y="32593"/>
                      <a:pt x="7239" y="34593"/>
                    </a:cubicBezTo>
                    <a:cubicBezTo>
                      <a:pt x="10668" y="36594"/>
                      <a:pt x="14478" y="37641"/>
                      <a:pt x="18288" y="38880"/>
                    </a:cubicBezTo>
                    <a:cubicBezTo>
                      <a:pt x="22003" y="40118"/>
                      <a:pt x="25813" y="41737"/>
                      <a:pt x="28575" y="44499"/>
                    </a:cubicBezTo>
                    <a:cubicBezTo>
                      <a:pt x="30480" y="46404"/>
                      <a:pt x="31813" y="48690"/>
                      <a:pt x="33528" y="50786"/>
                    </a:cubicBezTo>
                    <a:cubicBezTo>
                      <a:pt x="35242" y="52881"/>
                      <a:pt x="37338" y="54786"/>
                      <a:pt x="39909" y="55358"/>
                    </a:cubicBezTo>
                    <a:cubicBezTo>
                      <a:pt x="42386" y="55834"/>
                      <a:pt x="44958" y="55072"/>
                      <a:pt x="47053" y="53643"/>
                    </a:cubicBezTo>
                    <a:cubicBezTo>
                      <a:pt x="49149" y="52310"/>
                      <a:pt x="50863" y="50405"/>
                      <a:pt x="52483" y="48500"/>
                    </a:cubicBezTo>
                    <a:cubicBezTo>
                      <a:pt x="57436" y="42880"/>
                      <a:pt x="62198" y="37927"/>
                      <a:pt x="68675" y="34117"/>
                    </a:cubicBezTo>
                    <a:cubicBezTo>
                      <a:pt x="75628" y="29926"/>
                      <a:pt x="66770" y="25068"/>
                      <a:pt x="63627" y="21449"/>
                    </a:cubicBezTo>
                    <a:cubicBezTo>
                      <a:pt x="61055" y="18496"/>
                      <a:pt x="58959" y="15162"/>
                      <a:pt x="57150" y="11638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2" name="Picture Placeholder 11" descr="A person holding a red heart&#10;&#10;Description automatically generated">
            <a:extLst>
              <a:ext uri="{FF2B5EF4-FFF2-40B4-BE49-F238E27FC236}">
                <a16:creationId xmlns:a16="http://schemas.microsoft.com/office/drawing/2014/main" id="{BA93DB6F-D2B3-2313-BE69-59EB36C7244C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27483" r="27483"/>
          <a:stretch>
            <a:fillRect/>
          </a:stretch>
        </p:blipFill>
        <p:spPr/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Google Shape;1550;p32"/>
          <p:cNvSpPr txBox="1">
            <a:spLocks noGrp="1"/>
          </p:cNvSpPr>
          <p:nvPr>
            <p:ph type="title"/>
          </p:nvPr>
        </p:nvSpPr>
        <p:spPr>
          <a:xfrm>
            <a:off x="474172" y="41998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delle Sans Devanagari" panose="02000503000000020004" pitchFamily="2" charset="-78"/>
                <a:cs typeface="Adelle Sans Devanagari" panose="02000503000000020004" pitchFamily="2" charset="-78"/>
              </a:rPr>
              <a:t>Pre-Transplant Work-up</a:t>
            </a:r>
            <a:endParaRPr dirty="0">
              <a:latin typeface="Adelle Sans Devanagari" panose="02000503000000020004" pitchFamily="2" charset="-78"/>
              <a:cs typeface="Adelle Sans Devanagari" panose="02000503000000020004" pitchFamily="2" charset="-78"/>
            </a:endParaRPr>
          </a:p>
        </p:txBody>
      </p:sp>
      <p:sp>
        <p:nvSpPr>
          <p:cNvPr id="1551" name="Google Shape;1551;p32"/>
          <p:cNvSpPr txBox="1">
            <a:spLocks noGrp="1"/>
          </p:cNvSpPr>
          <p:nvPr>
            <p:ph type="title" idx="2"/>
          </p:nvPr>
        </p:nvSpPr>
        <p:spPr>
          <a:xfrm>
            <a:off x="2908413" y="1549875"/>
            <a:ext cx="906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552" name="Google Shape;1552;p32"/>
          <p:cNvSpPr txBox="1">
            <a:spLocks noGrp="1"/>
          </p:cNvSpPr>
          <p:nvPr>
            <p:ph type="title" idx="3"/>
          </p:nvPr>
        </p:nvSpPr>
        <p:spPr>
          <a:xfrm>
            <a:off x="2908413" y="3844175"/>
            <a:ext cx="906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553" name="Google Shape;1553;p32"/>
          <p:cNvSpPr txBox="1">
            <a:spLocks noGrp="1"/>
          </p:cNvSpPr>
          <p:nvPr>
            <p:ph type="title" idx="4"/>
          </p:nvPr>
        </p:nvSpPr>
        <p:spPr>
          <a:xfrm>
            <a:off x="2908463" y="2697013"/>
            <a:ext cx="906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554" name="Google Shape;1554;p32"/>
          <p:cNvSpPr txBox="1">
            <a:spLocks noGrp="1"/>
          </p:cNvSpPr>
          <p:nvPr>
            <p:ph type="title" idx="5"/>
          </p:nvPr>
        </p:nvSpPr>
        <p:spPr>
          <a:xfrm>
            <a:off x="5328988" y="1549875"/>
            <a:ext cx="906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555" name="Google Shape;1555;p32"/>
          <p:cNvSpPr txBox="1">
            <a:spLocks noGrp="1"/>
          </p:cNvSpPr>
          <p:nvPr>
            <p:ph type="subTitle" idx="1"/>
          </p:nvPr>
        </p:nvSpPr>
        <p:spPr>
          <a:xfrm>
            <a:off x="866065" y="1549875"/>
            <a:ext cx="2042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ECHO</a:t>
            </a:r>
            <a:endParaRPr dirty="0"/>
          </a:p>
        </p:txBody>
      </p:sp>
      <p:sp>
        <p:nvSpPr>
          <p:cNvPr id="1556" name="Google Shape;1556;p32"/>
          <p:cNvSpPr txBox="1">
            <a:spLocks noGrp="1"/>
          </p:cNvSpPr>
          <p:nvPr>
            <p:ph type="subTitle" idx="6"/>
          </p:nvPr>
        </p:nvSpPr>
        <p:spPr>
          <a:xfrm>
            <a:off x="861237" y="2697025"/>
            <a:ext cx="2042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CT Thorax</a:t>
            </a:r>
            <a:endParaRPr dirty="0"/>
          </a:p>
        </p:txBody>
      </p:sp>
      <p:sp>
        <p:nvSpPr>
          <p:cNvPr id="1557" name="Google Shape;1557;p32"/>
          <p:cNvSpPr txBox="1">
            <a:spLocks noGrp="1"/>
          </p:cNvSpPr>
          <p:nvPr>
            <p:ph type="subTitle" idx="7"/>
          </p:nvPr>
        </p:nvSpPr>
        <p:spPr>
          <a:xfrm>
            <a:off x="866065" y="3844175"/>
            <a:ext cx="2042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Lung Function Test</a:t>
            </a:r>
            <a:endParaRPr dirty="0"/>
          </a:p>
        </p:txBody>
      </p:sp>
      <p:sp>
        <p:nvSpPr>
          <p:cNvPr id="1558" name="Google Shape;1558;p32"/>
          <p:cNvSpPr txBox="1">
            <a:spLocks noGrp="1"/>
          </p:cNvSpPr>
          <p:nvPr>
            <p:ph type="subTitle" idx="8"/>
          </p:nvPr>
        </p:nvSpPr>
        <p:spPr>
          <a:xfrm>
            <a:off x="6235562" y="1549875"/>
            <a:ext cx="2518293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" dirty="0"/>
              <a:t>GFR NM (</a:t>
            </a:r>
            <a:r>
              <a:rPr lang="en-GB" dirty="0"/>
              <a:t>glomerular filtration rate to assess </a:t>
            </a:r>
            <a:r>
              <a:rPr lang="en" dirty="0"/>
              <a:t>Kidney function)</a:t>
            </a:r>
            <a:endParaRPr dirty="0"/>
          </a:p>
        </p:txBody>
      </p:sp>
      <p:sp>
        <p:nvSpPr>
          <p:cNvPr id="1559" name="Google Shape;1559;p32"/>
          <p:cNvSpPr txBox="1">
            <a:spLocks noGrp="1"/>
          </p:cNvSpPr>
          <p:nvPr>
            <p:ph type="title" idx="9"/>
          </p:nvPr>
        </p:nvSpPr>
        <p:spPr>
          <a:xfrm>
            <a:off x="5328988" y="3844175"/>
            <a:ext cx="906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1560" name="Google Shape;1560;p32"/>
          <p:cNvSpPr txBox="1">
            <a:spLocks noGrp="1"/>
          </p:cNvSpPr>
          <p:nvPr>
            <p:ph type="subTitle" idx="13"/>
          </p:nvPr>
        </p:nvSpPr>
        <p:spPr>
          <a:xfrm>
            <a:off x="6235563" y="3844175"/>
            <a:ext cx="2047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Pre transplant virtual patient session</a:t>
            </a:r>
          </a:p>
        </p:txBody>
      </p:sp>
      <p:sp>
        <p:nvSpPr>
          <p:cNvPr id="1561" name="Google Shape;1561;p32"/>
          <p:cNvSpPr txBox="1">
            <a:spLocks noGrp="1"/>
          </p:cNvSpPr>
          <p:nvPr>
            <p:ph type="title" idx="14"/>
          </p:nvPr>
        </p:nvSpPr>
        <p:spPr>
          <a:xfrm>
            <a:off x="5328988" y="2697025"/>
            <a:ext cx="906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1562" name="Google Shape;1562;p32"/>
          <p:cNvSpPr txBox="1">
            <a:spLocks noGrp="1"/>
          </p:cNvSpPr>
          <p:nvPr>
            <p:ph type="subTitle" idx="15"/>
          </p:nvPr>
        </p:nvSpPr>
        <p:spPr>
          <a:xfrm>
            <a:off x="6235563" y="2697043"/>
            <a:ext cx="2047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Fertility counselling and preservation</a:t>
            </a:r>
          </a:p>
        </p:txBody>
      </p:sp>
      <p:cxnSp>
        <p:nvCxnSpPr>
          <p:cNvPr id="1563" name="Google Shape;1563;p32"/>
          <p:cNvCxnSpPr/>
          <p:nvPr/>
        </p:nvCxnSpPr>
        <p:spPr>
          <a:xfrm>
            <a:off x="4572000" y="1551100"/>
            <a:ext cx="0" cy="3656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564" name="Google Shape;1564;p32"/>
          <p:cNvGrpSpPr/>
          <p:nvPr/>
        </p:nvGrpSpPr>
        <p:grpSpPr>
          <a:xfrm>
            <a:off x="4181495" y="2431023"/>
            <a:ext cx="781087" cy="1059706"/>
            <a:chOff x="4136583" y="2298385"/>
            <a:chExt cx="781087" cy="1059706"/>
          </a:xfrm>
        </p:grpSpPr>
        <p:grpSp>
          <p:nvGrpSpPr>
            <p:cNvPr id="1565" name="Google Shape;1565;p32"/>
            <p:cNvGrpSpPr/>
            <p:nvPr/>
          </p:nvGrpSpPr>
          <p:grpSpPr>
            <a:xfrm>
              <a:off x="4234688" y="2305479"/>
              <a:ext cx="277136" cy="259151"/>
              <a:chOff x="6176908" y="3529710"/>
              <a:chExt cx="218303" cy="204152"/>
            </a:xfrm>
          </p:grpSpPr>
          <p:sp>
            <p:nvSpPr>
              <p:cNvPr id="1566" name="Google Shape;1566;p32"/>
              <p:cNvSpPr/>
              <p:nvPr/>
            </p:nvSpPr>
            <p:spPr>
              <a:xfrm>
                <a:off x="6176908" y="3529710"/>
                <a:ext cx="218229" cy="204152"/>
              </a:xfrm>
              <a:custGeom>
                <a:avLst/>
                <a:gdLst/>
                <a:ahLst/>
                <a:cxnLst/>
                <a:rect l="l" t="t" r="r" b="b"/>
                <a:pathLst>
                  <a:path w="218229" h="204152" extrusionOk="0">
                    <a:moveTo>
                      <a:pt x="203412" y="178181"/>
                    </a:moveTo>
                    <a:cubicBezTo>
                      <a:pt x="173123" y="215710"/>
                      <a:pt x="106352" y="212185"/>
                      <a:pt x="54251" y="170085"/>
                    </a:cubicBezTo>
                    <a:cubicBezTo>
                      <a:pt x="2149" y="128080"/>
                      <a:pt x="-15472" y="63500"/>
                      <a:pt x="14817" y="25972"/>
                    </a:cubicBezTo>
                    <a:cubicBezTo>
                      <a:pt x="45107" y="-11557"/>
                      <a:pt x="111877" y="-8033"/>
                      <a:pt x="163979" y="34068"/>
                    </a:cubicBezTo>
                    <a:cubicBezTo>
                      <a:pt x="216080" y="76073"/>
                      <a:pt x="233702" y="140653"/>
                      <a:pt x="203412" y="17818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7" name="Google Shape;1567;p32"/>
              <p:cNvSpPr/>
              <p:nvPr/>
            </p:nvSpPr>
            <p:spPr>
              <a:xfrm>
                <a:off x="6176978" y="3590734"/>
                <a:ext cx="218233" cy="143096"/>
              </a:xfrm>
              <a:custGeom>
                <a:avLst/>
                <a:gdLst/>
                <a:ahLst/>
                <a:cxnLst/>
                <a:rect l="l" t="t" r="r" b="b"/>
                <a:pathLst>
                  <a:path w="218233" h="143096" extrusionOk="0">
                    <a:moveTo>
                      <a:pt x="203342" y="117158"/>
                    </a:moveTo>
                    <a:cubicBezTo>
                      <a:pt x="173053" y="154686"/>
                      <a:pt x="106282" y="151067"/>
                      <a:pt x="54181" y="109061"/>
                    </a:cubicBezTo>
                    <a:cubicBezTo>
                      <a:pt x="16081" y="78296"/>
                      <a:pt x="-3636" y="35528"/>
                      <a:pt x="555" y="0"/>
                    </a:cubicBezTo>
                    <a:cubicBezTo>
                      <a:pt x="7508" y="26384"/>
                      <a:pt x="25034" y="53340"/>
                      <a:pt x="51418" y="74581"/>
                    </a:cubicBezTo>
                    <a:cubicBezTo>
                      <a:pt x="103520" y="116586"/>
                      <a:pt x="170290" y="120206"/>
                      <a:pt x="200580" y="82677"/>
                    </a:cubicBezTo>
                    <a:cubicBezTo>
                      <a:pt x="208676" y="72676"/>
                      <a:pt x="213343" y="60674"/>
                      <a:pt x="214867" y="47720"/>
                    </a:cubicBezTo>
                    <a:cubicBezTo>
                      <a:pt x="221630" y="73438"/>
                      <a:pt x="218392" y="98584"/>
                      <a:pt x="203437" y="11715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8" name="Google Shape;1568;p32"/>
              <p:cNvSpPr/>
              <p:nvPr/>
            </p:nvSpPr>
            <p:spPr>
              <a:xfrm>
                <a:off x="6225102" y="3555498"/>
                <a:ext cx="142334" cy="127240"/>
              </a:xfrm>
              <a:custGeom>
                <a:avLst/>
                <a:gdLst/>
                <a:ahLst/>
                <a:cxnLst/>
                <a:rect l="l" t="t" r="r" b="b"/>
                <a:pathLst>
                  <a:path w="142334" h="127240" extrusionOk="0">
                    <a:moveTo>
                      <a:pt x="136073" y="116008"/>
                    </a:moveTo>
                    <a:cubicBezTo>
                      <a:pt x="119976" y="135915"/>
                      <a:pt x="77875" y="128676"/>
                      <a:pt x="42061" y="99720"/>
                    </a:cubicBezTo>
                    <a:cubicBezTo>
                      <a:pt x="6247" y="70764"/>
                      <a:pt x="-9850" y="31140"/>
                      <a:pt x="6247" y="11233"/>
                    </a:cubicBezTo>
                    <a:cubicBezTo>
                      <a:pt x="22344" y="-8675"/>
                      <a:pt x="64445" y="-1436"/>
                      <a:pt x="100259" y="27520"/>
                    </a:cubicBezTo>
                    <a:cubicBezTo>
                      <a:pt x="136168" y="56476"/>
                      <a:pt x="152170" y="96100"/>
                      <a:pt x="136073" y="116008"/>
                    </a:cubicBezTo>
                    <a:close/>
                  </a:path>
                </a:pathLst>
              </a:custGeom>
              <a:solidFill>
                <a:srgbClr val="282B3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9" name="Google Shape;1569;p32"/>
              <p:cNvSpPr/>
              <p:nvPr/>
            </p:nvSpPr>
            <p:spPr>
              <a:xfrm>
                <a:off x="6230700" y="3569009"/>
                <a:ext cx="123122" cy="110029"/>
              </a:xfrm>
              <a:custGeom>
                <a:avLst/>
                <a:gdLst/>
                <a:ahLst/>
                <a:cxnLst/>
                <a:rect l="l" t="t" r="r" b="b"/>
                <a:pathLst>
                  <a:path w="123122" h="110029" extrusionOk="0">
                    <a:moveTo>
                      <a:pt x="117711" y="100306"/>
                    </a:moveTo>
                    <a:cubicBezTo>
                      <a:pt x="103805" y="117546"/>
                      <a:pt x="67419" y="111260"/>
                      <a:pt x="36367" y="86209"/>
                    </a:cubicBezTo>
                    <a:cubicBezTo>
                      <a:pt x="5316" y="61158"/>
                      <a:pt x="-8495" y="26964"/>
                      <a:pt x="5411" y="9723"/>
                    </a:cubicBezTo>
                    <a:cubicBezTo>
                      <a:pt x="19318" y="-7517"/>
                      <a:pt x="55703" y="-1230"/>
                      <a:pt x="86755" y="23820"/>
                    </a:cubicBezTo>
                    <a:cubicBezTo>
                      <a:pt x="117806" y="48871"/>
                      <a:pt x="131617" y="83066"/>
                      <a:pt x="117711" y="10030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0" name="Google Shape;1570;p32"/>
              <p:cNvSpPr/>
              <p:nvPr/>
            </p:nvSpPr>
            <p:spPr>
              <a:xfrm>
                <a:off x="6190372" y="3543704"/>
                <a:ext cx="46442" cy="103736"/>
              </a:xfrm>
              <a:custGeom>
                <a:avLst/>
                <a:gdLst/>
                <a:ahLst/>
                <a:cxnLst/>
                <a:rect l="l" t="t" r="r" b="b"/>
                <a:pathLst>
                  <a:path w="46442" h="103736" extrusionOk="0">
                    <a:moveTo>
                      <a:pt x="15355" y="15026"/>
                    </a:moveTo>
                    <a:cubicBezTo>
                      <a:pt x="8497" y="21122"/>
                      <a:pt x="2877" y="29028"/>
                      <a:pt x="877" y="37982"/>
                    </a:cubicBezTo>
                    <a:cubicBezTo>
                      <a:pt x="-837" y="45411"/>
                      <a:pt x="115" y="53317"/>
                      <a:pt x="2401" y="60556"/>
                    </a:cubicBezTo>
                    <a:cubicBezTo>
                      <a:pt x="4687" y="67795"/>
                      <a:pt x="8402" y="74653"/>
                      <a:pt x="12402" y="81130"/>
                    </a:cubicBezTo>
                    <a:cubicBezTo>
                      <a:pt x="16975" y="88559"/>
                      <a:pt x="22118" y="95894"/>
                      <a:pt x="29071" y="101037"/>
                    </a:cubicBezTo>
                    <a:cubicBezTo>
                      <a:pt x="30500" y="102085"/>
                      <a:pt x="32119" y="103133"/>
                      <a:pt x="33929" y="103514"/>
                    </a:cubicBezTo>
                    <a:cubicBezTo>
                      <a:pt x="39073" y="104752"/>
                      <a:pt x="44311" y="100656"/>
                      <a:pt x="45835" y="95608"/>
                    </a:cubicBezTo>
                    <a:cubicBezTo>
                      <a:pt x="47359" y="90560"/>
                      <a:pt x="45835" y="85035"/>
                      <a:pt x="43264" y="80463"/>
                    </a:cubicBezTo>
                    <a:cubicBezTo>
                      <a:pt x="40692" y="75891"/>
                      <a:pt x="37263" y="71891"/>
                      <a:pt x="34405" y="67414"/>
                    </a:cubicBezTo>
                    <a:cubicBezTo>
                      <a:pt x="26881" y="55793"/>
                      <a:pt x="24118" y="41125"/>
                      <a:pt x="26785" y="27599"/>
                    </a:cubicBezTo>
                    <a:cubicBezTo>
                      <a:pt x="27642" y="23313"/>
                      <a:pt x="29071" y="19027"/>
                      <a:pt x="31643" y="15407"/>
                    </a:cubicBezTo>
                    <a:cubicBezTo>
                      <a:pt x="33739" y="12550"/>
                      <a:pt x="36406" y="10169"/>
                      <a:pt x="39073" y="7787"/>
                    </a:cubicBezTo>
                    <a:cubicBezTo>
                      <a:pt x="40882" y="6168"/>
                      <a:pt x="43835" y="2739"/>
                      <a:pt x="40977" y="548"/>
                    </a:cubicBezTo>
                    <a:cubicBezTo>
                      <a:pt x="38882" y="-1071"/>
                      <a:pt x="35929" y="1310"/>
                      <a:pt x="34024" y="2358"/>
                    </a:cubicBezTo>
                    <a:cubicBezTo>
                      <a:pt x="27452" y="5978"/>
                      <a:pt x="20975" y="9883"/>
                      <a:pt x="15355" y="14931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1" name="Google Shape;1571;p32"/>
              <p:cNvSpPr/>
              <p:nvPr/>
            </p:nvSpPr>
            <p:spPr>
              <a:xfrm>
                <a:off x="6236295" y="3650605"/>
                <a:ext cx="22931" cy="20615"/>
              </a:xfrm>
              <a:custGeom>
                <a:avLst/>
                <a:gdLst/>
                <a:ahLst/>
                <a:cxnLst/>
                <a:rect l="l" t="t" r="r" b="b"/>
                <a:pathLst>
                  <a:path w="22931" h="20615" extrusionOk="0">
                    <a:moveTo>
                      <a:pt x="19724" y="7280"/>
                    </a:moveTo>
                    <a:cubicBezTo>
                      <a:pt x="20962" y="8233"/>
                      <a:pt x="22200" y="9280"/>
                      <a:pt x="22676" y="10709"/>
                    </a:cubicBezTo>
                    <a:cubicBezTo>
                      <a:pt x="23153" y="12043"/>
                      <a:pt x="22867" y="13471"/>
                      <a:pt x="22581" y="14805"/>
                    </a:cubicBezTo>
                    <a:cubicBezTo>
                      <a:pt x="22105" y="16805"/>
                      <a:pt x="21248" y="18996"/>
                      <a:pt x="19343" y="19948"/>
                    </a:cubicBezTo>
                    <a:cubicBezTo>
                      <a:pt x="18200" y="20520"/>
                      <a:pt x="16866" y="20615"/>
                      <a:pt x="15628" y="20615"/>
                    </a:cubicBezTo>
                    <a:cubicBezTo>
                      <a:pt x="12009" y="20615"/>
                      <a:pt x="8199" y="20139"/>
                      <a:pt x="5436" y="17948"/>
                    </a:cubicBezTo>
                    <a:cubicBezTo>
                      <a:pt x="4008" y="16805"/>
                      <a:pt x="2865" y="15281"/>
                      <a:pt x="1912" y="13662"/>
                    </a:cubicBezTo>
                    <a:cubicBezTo>
                      <a:pt x="769" y="11757"/>
                      <a:pt x="-88" y="9661"/>
                      <a:pt x="7" y="7566"/>
                    </a:cubicBezTo>
                    <a:cubicBezTo>
                      <a:pt x="293" y="4327"/>
                      <a:pt x="4389" y="422"/>
                      <a:pt x="7722" y="41"/>
                    </a:cubicBezTo>
                    <a:cubicBezTo>
                      <a:pt x="12009" y="-530"/>
                      <a:pt x="16771" y="4994"/>
                      <a:pt x="19724" y="7375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2" name="Google Shape;1572;p32"/>
              <p:cNvSpPr/>
              <p:nvPr/>
            </p:nvSpPr>
            <p:spPr>
              <a:xfrm>
                <a:off x="6281546" y="3547776"/>
                <a:ext cx="94202" cy="85343"/>
              </a:xfrm>
              <a:custGeom>
                <a:avLst/>
                <a:gdLst/>
                <a:ahLst/>
                <a:cxnLst/>
                <a:rect l="l" t="t" r="r" b="b"/>
                <a:pathLst>
                  <a:path w="94202" h="85343" extrusionOk="0">
                    <a:moveTo>
                      <a:pt x="0" y="0"/>
                    </a:moveTo>
                    <a:cubicBezTo>
                      <a:pt x="0" y="0"/>
                      <a:pt x="68580" y="19717"/>
                      <a:pt x="94202" y="85344"/>
                    </a:cubicBezTo>
                    <a:cubicBezTo>
                      <a:pt x="94202" y="85344"/>
                      <a:pt x="83153" y="16764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3" name="Google Shape;1573;p32"/>
            <p:cNvGrpSpPr/>
            <p:nvPr/>
          </p:nvGrpSpPr>
          <p:grpSpPr>
            <a:xfrm rot="-1448784">
              <a:off x="4385299" y="2479409"/>
              <a:ext cx="435270" cy="456826"/>
              <a:chOff x="5908809" y="361001"/>
              <a:chExt cx="1026850" cy="1077702"/>
            </a:xfrm>
          </p:grpSpPr>
          <p:sp>
            <p:nvSpPr>
              <p:cNvPr id="1574" name="Google Shape;1574;p32"/>
              <p:cNvSpPr/>
              <p:nvPr/>
            </p:nvSpPr>
            <p:spPr>
              <a:xfrm>
                <a:off x="5908809" y="361001"/>
                <a:ext cx="1026850" cy="1077702"/>
              </a:xfrm>
              <a:custGeom>
                <a:avLst/>
                <a:gdLst/>
                <a:ahLst/>
                <a:cxnLst/>
                <a:rect l="l" t="t" r="r" b="b"/>
                <a:pathLst>
                  <a:path w="291305" h="305731" extrusionOk="0">
                    <a:moveTo>
                      <a:pt x="60770" y="39178"/>
                    </a:moveTo>
                    <a:cubicBezTo>
                      <a:pt x="33434" y="70420"/>
                      <a:pt x="14003" y="108520"/>
                      <a:pt x="4763" y="148906"/>
                    </a:cubicBezTo>
                    <a:cubicBezTo>
                      <a:pt x="-2285" y="179577"/>
                      <a:pt x="-2952" y="213486"/>
                      <a:pt x="12764" y="240727"/>
                    </a:cubicBezTo>
                    <a:cubicBezTo>
                      <a:pt x="23051" y="258444"/>
                      <a:pt x="39434" y="271779"/>
                      <a:pt x="57151" y="282066"/>
                    </a:cubicBezTo>
                    <a:cubicBezTo>
                      <a:pt x="121254" y="319308"/>
                      <a:pt x="212599" y="313784"/>
                      <a:pt x="260319" y="257015"/>
                    </a:cubicBezTo>
                    <a:cubicBezTo>
                      <a:pt x="306420" y="202151"/>
                      <a:pt x="298514" y="114521"/>
                      <a:pt x="253556" y="58704"/>
                    </a:cubicBezTo>
                    <a:cubicBezTo>
                      <a:pt x="203074" y="-3875"/>
                      <a:pt x="117158" y="-25401"/>
                      <a:pt x="60770" y="3898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5" name="Google Shape;1575;p32"/>
              <p:cNvSpPr/>
              <p:nvPr/>
            </p:nvSpPr>
            <p:spPr>
              <a:xfrm>
                <a:off x="5973555" y="445230"/>
                <a:ext cx="867643" cy="910398"/>
              </a:xfrm>
              <a:custGeom>
                <a:avLst/>
                <a:gdLst/>
                <a:ahLst/>
                <a:cxnLst/>
                <a:rect l="l" t="t" r="r" b="b"/>
                <a:pathLst>
                  <a:path w="246140" h="258269" extrusionOk="0">
                    <a:moveTo>
                      <a:pt x="51359" y="32909"/>
                    </a:moveTo>
                    <a:cubicBezTo>
                      <a:pt x="28308" y="59294"/>
                      <a:pt x="11830" y="91488"/>
                      <a:pt x="4020" y="125683"/>
                    </a:cubicBezTo>
                    <a:cubicBezTo>
                      <a:pt x="-1886" y="151591"/>
                      <a:pt x="-2553" y="180261"/>
                      <a:pt x="10782" y="203312"/>
                    </a:cubicBezTo>
                    <a:cubicBezTo>
                      <a:pt x="19450" y="218266"/>
                      <a:pt x="33356" y="229600"/>
                      <a:pt x="48311" y="238268"/>
                    </a:cubicBezTo>
                    <a:cubicBezTo>
                      <a:pt x="102508" y="269701"/>
                      <a:pt x="179661" y="265129"/>
                      <a:pt x="219951" y="217123"/>
                    </a:cubicBezTo>
                    <a:cubicBezTo>
                      <a:pt x="258908" y="170736"/>
                      <a:pt x="252241" y="96727"/>
                      <a:pt x="214236" y="49578"/>
                    </a:cubicBezTo>
                    <a:cubicBezTo>
                      <a:pt x="171659" y="-3286"/>
                      <a:pt x="98984" y="-21478"/>
                      <a:pt x="51359" y="33004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76" name="Google Shape;1576;p32"/>
              <p:cNvGrpSpPr/>
              <p:nvPr/>
            </p:nvGrpSpPr>
            <p:grpSpPr>
              <a:xfrm>
                <a:off x="6003484" y="693538"/>
                <a:ext cx="808358" cy="644375"/>
                <a:chOff x="7324240" y="3073040"/>
                <a:chExt cx="229276" cy="182765"/>
              </a:xfrm>
            </p:grpSpPr>
            <p:sp>
              <p:nvSpPr>
                <p:cNvPr id="1577" name="Google Shape;1577;p32"/>
                <p:cNvSpPr/>
                <p:nvPr/>
              </p:nvSpPr>
              <p:spPr>
                <a:xfrm>
                  <a:off x="7324240" y="3073040"/>
                  <a:ext cx="229221" cy="182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221" h="182765" extrusionOk="0">
                      <a:moveTo>
                        <a:pt x="118118" y="148601"/>
                      </a:moveTo>
                      <a:cubicBezTo>
                        <a:pt x="118118" y="148601"/>
                        <a:pt x="86685" y="151458"/>
                        <a:pt x="90114" y="93165"/>
                      </a:cubicBezTo>
                      <a:cubicBezTo>
                        <a:pt x="93543" y="34967"/>
                        <a:pt x="81828" y="773"/>
                        <a:pt x="49157" y="11"/>
                      </a:cubicBezTo>
                      <a:cubicBezTo>
                        <a:pt x="16581" y="-847"/>
                        <a:pt x="-10755" y="50493"/>
                        <a:pt x="4199" y="104786"/>
                      </a:cubicBezTo>
                      <a:cubicBezTo>
                        <a:pt x="19248" y="159078"/>
                        <a:pt x="68683" y="179080"/>
                        <a:pt x="88495" y="181271"/>
                      </a:cubicBezTo>
                      <a:cubicBezTo>
                        <a:pt x="107164" y="183367"/>
                        <a:pt x="201081" y="195845"/>
                        <a:pt x="228227" y="87259"/>
                      </a:cubicBezTo>
                      <a:cubicBezTo>
                        <a:pt x="230799" y="76973"/>
                        <a:pt x="228227" y="66019"/>
                        <a:pt x="222321" y="57256"/>
                      </a:cubicBezTo>
                      <a:lnTo>
                        <a:pt x="217559" y="50303"/>
                      </a:lnTo>
                      <a:cubicBezTo>
                        <a:pt x="204129" y="30681"/>
                        <a:pt x="176316" y="27633"/>
                        <a:pt x="158980" y="44016"/>
                      </a:cubicBezTo>
                      <a:lnTo>
                        <a:pt x="158790" y="44207"/>
                      </a:lnTo>
                      <a:cubicBezTo>
                        <a:pt x="149550" y="52970"/>
                        <a:pt x="145359" y="65638"/>
                        <a:pt x="147074" y="78211"/>
                      </a:cubicBezTo>
                      <a:cubicBezTo>
                        <a:pt x="150217" y="100595"/>
                        <a:pt x="149741" y="136218"/>
                        <a:pt x="118118" y="14860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8" name="Google Shape;1578;p32"/>
                <p:cNvSpPr/>
                <p:nvPr/>
              </p:nvSpPr>
              <p:spPr>
                <a:xfrm>
                  <a:off x="7324304" y="3141725"/>
                  <a:ext cx="229212" cy="114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212" h="114080" extrusionOk="0">
                      <a:moveTo>
                        <a:pt x="228162" y="18574"/>
                      </a:moveTo>
                      <a:cubicBezTo>
                        <a:pt x="201016" y="127159"/>
                        <a:pt x="107195" y="114681"/>
                        <a:pt x="88526" y="112586"/>
                      </a:cubicBezTo>
                      <a:cubicBezTo>
                        <a:pt x="68714" y="110300"/>
                        <a:pt x="19279" y="90392"/>
                        <a:pt x="4230" y="36100"/>
                      </a:cubicBezTo>
                      <a:cubicBezTo>
                        <a:pt x="801" y="23717"/>
                        <a:pt x="-438" y="11525"/>
                        <a:pt x="134" y="0"/>
                      </a:cubicBezTo>
                      <a:cubicBezTo>
                        <a:pt x="515" y="8382"/>
                        <a:pt x="1848" y="16954"/>
                        <a:pt x="4230" y="25717"/>
                      </a:cubicBezTo>
                      <a:cubicBezTo>
                        <a:pt x="19279" y="80010"/>
                        <a:pt x="68714" y="100013"/>
                        <a:pt x="88526" y="102299"/>
                      </a:cubicBezTo>
                      <a:cubicBezTo>
                        <a:pt x="107195" y="104394"/>
                        <a:pt x="201111" y="116872"/>
                        <a:pt x="228162" y="8287"/>
                      </a:cubicBezTo>
                      <a:cubicBezTo>
                        <a:pt x="228448" y="7239"/>
                        <a:pt x="228639" y="6191"/>
                        <a:pt x="228829" y="5144"/>
                      </a:cubicBezTo>
                      <a:cubicBezTo>
                        <a:pt x="229496" y="9620"/>
                        <a:pt x="229305" y="14192"/>
                        <a:pt x="228162" y="18669"/>
                      </a:cubicBezTo>
                      <a:close/>
                    </a:path>
                  </a:pathLst>
                </a:custGeom>
                <a:solidFill>
                  <a:srgbClr val="282B35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9" name="Google Shape;1579;p32"/>
                <p:cNvSpPr/>
                <p:nvPr/>
              </p:nvSpPr>
              <p:spPr>
                <a:xfrm>
                  <a:off x="7338150" y="3086060"/>
                  <a:ext cx="63119" cy="104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19" h="104295" extrusionOk="0">
                      <a:moveTo>
                        <a:pt x="7719" y="18137"/>
                      </a:moveTo>
                      <a:cubicBezTo>
                        <a:pt x="10577" y="11279"/>
                        <a:pt x="14673" y="4326"/>
                        <a:pt x="21435" y="1468"/>
                      </a:cubicBezTo>
                      <a:cubicBezTo>
                        <a:pt x="25626" y="-342"/>
                        <a:pt x="30484" y="-246"/>
                        <a:pt x="35056" y="516"/>
                      </a:cubicBezTo>
                      <a:cubicBezTo>
                        <a:pt x="40866" y="1468"/>
                        <a:pt x="46581" y="3754"/>
                        <a:pt x="50963" y="7659"/>
                      </a:cubicBezTo>
                      <a:cubicBezTo>
                        <a:pt x="59059" y="14898"/>
                        <a:pt x="61345" y="26519"/>
                        <a:pt x="62298" y="37282"/>
                      </a:cubicBezTo>
                      <a:cubicBezTo>
                        <a:pt x="63631" y="51855"/>
                        <a:pt x="63250" y="66619"/>
                        <a:pt x="61821" y="81192"/>
                      </a:cubicBezTo>
                      <a:cubicBezTo>
                        <a:pt x="61059" y="88622"/>
                        <a:pt x="59535" y="97004"/>
                        <a:pt x="53439" y="101195"/>
                      </a:cubicBezTo>
                      <a:cubicBezTo>
                        <a:pt x="50487" y="103290"/>
                        <a:pt x="46772" y="104052"/>
                        <a:pt x="43152" y="104243"/>
                      </a:cubicBezTo>
                      <a:cubicBezTo>
                        <a:pt x="34199" y="104719"/>
                        <a:pt x="25150" y="101957"/>
                        <a:pt x="18102" y="96432"/>
                      </a:cubicBezTo>
                      <a:cubicBezTo>
                        <a:pt x="14196" y="93384"/>
                        <a:pt x="10958" y="89670"/>
                        <a:pt x="8005" y="85764"/>
                      </a:cubicBezTo>
                      <a:cubicBezTo>
                        <a:pt x="4481" y="81192"/>
                        <a:pt x="1147" y="75859"/>
                        <a:pt x="385" y="69953"/>
                      </a:cubicBezTo>
                      <a:cubicBezTo>
                        <a:pt x="-282" y="65190"/>
                        <a:pt x="99" y="59571"/>
                        <a:pt x="195" y="54808"/>
                      </a:cubicBezTo>
                      <a:cubicBezTo>
                        <a:pt x="385" y="42235"/>
                        <a:pt x="2957" y="29757"/>
                        <a:pt x="7719" y="18232"/>
                      </a:cubicBez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0" name="Google Shape;1580;p32"/>
                <p:cNvSpPr/>
                <p:nvPr/>
              </p:nvSpPr>
              <p:spPr>
                <a:xfrm>
                  <a:off x="7476342" y="3124622"/>
                  <a:ext cx="55979" cy="9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79" h="97584" extrusionOk="0">
                      <a:moveTo>
                        <a:pt x="6307" y="77778"/>
                      </a:moveTo>
                      <a:cubicBezTo>
                        <a:pt x="11260" y="58157"/>
                        <a:pt x="6307" y="37011"/>
                        <a:pt x="11546" y="17580"/>
                      </a:cubicBezTo>
                      <a:cubicBezTo>
                        <a:pt x="13736" y="9674"/>
                        <a:pt x="18785" y="1292"/>
                        <a:pt x="26881" y="149"/>
                      </a:cubicBezTo>
                      <a:cubicBezTo>
                        <a:pt x="29643" y="-231"/>
                        <a:pt x="32405" y="149"/>
                        <a:pt x="35072" y="911"/>
                      </a:cubicBezTo>
                      <a:cubicBezTo>
                        <a:pt x="41168" y="2435"/>
                        <a:pt x="47169" y="5198"/>
                        <a:pt x="50979" y="10151"/>
                      </a:cubicBezTo>
                      <a:cubicBezTo>
                        <a:pt x="54599" y="14913"/>
                        <a:pt x="55742" y="21104"/>
                        <a:pt x="55932" y="27105"/>
                      </a:cubicBezTo>
                      <a:cubicBezTo>
                        <a:pt x="56504" y="42536"/>
                        <a:pt x="51836" y="58157"/>
                        <a:pt x="42788" y="70730"/>
                      </a:cubicBezTo>
                      <a:cubicBezTo>
                        <a:pt x="35644" y="80731"/>
                        <a:pt x="25833" y="88732"/>
                        <a:pt x="14594" y="93780"/>
                      </a:cubicBezTo>
                      <a:cubicBezTo>
                        <a:pt x="11450" y="95209"/>
                        <a:pt x="2497" y="100162"/>
                        <a:pt x="306" y="95876"/>
                      </a:cubicBezTo>
                      <a:cubicBezTo>
                        <a:pt x="-1504" y="92161"/>
                        <a:pt x="5259" y="81683"/>
                        <a:pt x="6212" y="77873"/>
                      </a:cubicBez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81" name="Google Shape;1581;p32"/>
              <p:cNvGrpSpPr/>
              <p:nvPr/>
            </p:nvGrpSpPr>
            <p:grpSpPr>
              <a:xfrm>
                <a:off x="5971439" y="465784"/>
                <a:ext cx="862971" cy="902696"/>
                <a:chOff x="7315151" y="3008442"/>
                <a:chExt cx="244766" cy="256033"/>
              </a:xfrm>
            </p:grpSpPr>
            <p:sp>
              <p:nvSpPr>
                <p:cNvPr id="1582" name="Google Shape;1582;p32"/>
                <p:cNvSpPr/>
                <p:nvPr/>
              </p:nvSpPr>
              <p:spPr>
                <a:xfrm>
                  <a:off x="7488303" y="3052675"/>
                  <a:ext cx="30886" cy="31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86" h="31988" extrusionOk="0">
                      <a:moveTo>
                        <a:pt x="26445" y="7040"/>
                      </a:moveTo>
                      <a:cubicBezTo>
                        <a:pt x="32445" y="14375"/>
                        <a:pt x="32350" y="24281"/>
                        <a:pt x="26254" y="29234"/>
                      </a:cubicBezTo>
                      <a:cubicBezTo>
                        <a:pt x="20158" y="34187"/>
                        <a:pt x="10442" y="32282"/>
                        <a:pt x="4442" y="24948"/>
                      </a:cubicBezTo>
                      <a:cubicBezTo>
                        <a:pt x="-1559" y="17613"/>
                        <a:pt x="-1464" y="7707"/>
                        <a:pt x="4632" y="2754"/>
                      </a:cubicBezTo>
                      <a:cubicBezTo>
                        <a:pt x="10728" y="-2199"/>
                        <a:pt x="20444" y="-294"/>
                        <a:pt x="26445" y="7040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3" name="Google Shape;1583;p32"/>
                <p:cNvSpPr/>
                <p:nvPr/>
              </p:nvSpPr>
              <p:spPr>
                <a:xfrm>
                  <a:off x="7353264" y="3110586"/>
                  <a:ext cx="29978" cy="32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78" h="32846" extrusionOk="0">
                      <a:moveTo>
                        <a:pt x="27276" y="23519"/>
                      </a:moveTo>
                      <a:cubicBezTo>
                        <a:pt x="22514" y="31711"/>
                        <a:pt x="13180" y="35140"/>
                        <a:pt x="6417" y="31235"/>
                      </a:cubicBezTo>
                      <a:cubicBezTo>
                        <a:pt x="-346" y="27329"/>
                        <a:pt x="-2060" y="17519"/>
                        <a:pt x="2702" y="9327"/>
                      </a:cubicBezTo>
                      <a:cubicBezTo>
                        <a:pt x="7465" y="1136"/>
                        <a:pt x="16799" y="-2293"/>
                        <a:pt x="23562" y="1612"/>
                      </a:cubicBezTo>
                      <a:cubicBezTo>
                        <a:pt x="30325" y="5517"/>
                        <a:pt x="32039" y="15328"/>
                        <a:pt x="27276" y="23519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4" name="Google Shape;1584;p32"/>
                <p:cNvSpPr/>
                <p:nvPr/>
              </p:nvSpPr>
              <p:spPr>
                <a:xfrm>
                  <a:off x="7464953" y="3141673"/>
                  <a:ext cx="29389" cy="33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9" h="33346" extrusionOk="0">
                      <a:moveTo>
                        <a:pt x="27696" y="11006"/>
                      </a:moveTo>
                      <a:cubicBezTo>
                        <a:pt x="31506" y="19674"/>
                        <a:pt x="28649" y="29199"/>
                        <a:pt x="21505" y="32342"/>
                      </a:cubicBezTo>
                      <a:cubicBezTo>
                        <a:pt x="14266" y="35485"/>
                        <a:pt x="5408" y="31009"/>
                        <a:pt x="1693" y="22341"/>
                      </a:cubicBezTo>
                      <a:cubicBezTo>
                        <a:pt x="-2117" y="13673"/>
                        <a:pt x="741" y="4148"/>
                        <a:pt x="7884" y="1005"/>
                      </a:cubicBezTo>
                      <a:cubicBezTo>
                        <a:pt x="15123" y="-2138"/>
                        <a:pt x="23982" y="2338"/>
                        <a:pt x="27696" y="11006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5" name="Google Shape;1585;p32"/>
                <p:cNvSpPr/>
                <p:nvPr/>
              </p:nvSpPr>
              <p:spPr>
                <a:xfrm>
                  <a:off x="7451047" y="3013276"/>
                  <a:ext cx="29389" cy="33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9" h="33346" extrusionOk="0">
                      <a:moveTo>
                        <a:pt x="27696" y="11006"/>
                      </a:moveTo>
                      <a:cubicBezTo>
                        <a:pt x="31506" y="19674"/>
                        <a:pt x="28649" y="29199"/>
                        <a:pt x="21505" y="32342"/>
                      </a:cubicBezTo>
                      <a:cubicBezTo>
                        <a:pt x="14266" y="35485"/>
                        <a:pt x="5408" y="31009"/>
                        <a:pt x="1693" y="22341"/>
                      </a:cubicBezTo>
                      <a:cubicBezTo>
                        <a:pt x="-2117" y="13673"/>
                        <a:pt x="741" y="4148"/>
                        <a:pt x="7884" y="1005"/>
                      </a:cubicBezTo>
                      <a:cubicBezTo>
                        <a:pt x="15123" y="-2138"/>
                        <a:pt x="23982" y="2338"/>
                        <a:pt x="27696" y="11006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6" name="Google Shape;1586;p32"/>
                <p:cNvSpPr/>
                <p:nvPr/>
              </p:nvSpPr>
              <p:spPr>
                <a:xfrm>
                  <a:off x="7437684" y="3050027"/>
                  <a:ext cx="13539" cy="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9" h="15375" extrusionOk="0">
                      <a:moveTo>
                        <a:pt x="12771" y="5116"/>
                      </a:moveTo>
                      <a:cubicBezTo>
                        <a:pt x="14485" y="9117"/>
                        <a:pt x="13247" y="13498"/>
                        <a:pt x="9913" y="14927"/>
                      </a:cubicBezTo>
                      <a:cubicBezTo>
                        <a:pt x="6579" y="16356"/>
                        <a:pt x="2483" y="14260"/>
                        <a:pt x="769" y="10260"/>
                      </a:cubicBezTo>
                      <a:cubicBezTo>
                        <a:pt x="-945" y="6259"/>
                        <a:pt x="293" y="1878"/>
                        <a:pt x="3626" y="449"/>
                      </a:cubicBezTo>
                      <a:cubicBezTo>
                        <a:pt x="6960" y="-980"/>
                        <a:pt x="11056" y="1116"/>
                        <a:pt x="12771" y="5116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7" name="Google Shape;1587;p32"/>
                <p:cNvSpPr/>
                <p:nvPr/>
              </p:nvSpPr>
              <p:spPr>
                <a:xfrm>
                  <a:off x="7374726" y="3032526"/>
                  <a:ext cx="9342" cy="10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2" h="10182" extrusionOk="0">
                      <a:moveTo>
                        <a:pt x="8481" y="7282"/>
                      </a:moveTo>
                      <a:cubicBezTo>
                        <a:pt x="7052" y="9854"/>
                        <a:pt x="4100" y="10902"/>
                        <a:pt x="2004" y="9663"/>
                      </a:cubicBezTo>
                      <a:cubicBezTo>
                        <a:pt x="-91" y="8425"/>
                        <a:pt x="-663" y="5377"/>
                        <a:pt x="861" y="2900"/>
                      </a:cubicBezTo>
                      <a:cubicBezTo>
                        <a:pt x="2290" y="329"/>
                        <a:pt x="5242" y="-719"/>
                        <a:pt x="7338" y="519"/>
                      </a:cubicBezTo>
                      <a:cubicBezTo>
                        <a:pt x="9434" y="1758"/>
                        <a:pt x="10005" y="4806"/>
                        <a:pt x="8481" y="7282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8" name="Google Shape;1588;p32"/>
                <p:cNvSpPr/>
                <p:nvPr/>
              </p:nvSpPr>
              <p:spPr>
                <a:xfrm>
                  <a:off x="7433699" y="3008442"/>
                  <a:ext cx="9412" cy="10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12" h="10057" extrusionOk="0">
                      <a:moveTo>
                        <a:pt x="8278" y="2505"/>
                      </a:moveTo>
                      <a:cubicBezTo>
                        <a:pt x="9992" y="4886"/>
                        <a:pt x="9707" y="7934"/>
                        <a:pt x="7802" y="9363"/>
                      </a:cubicBezTo>
                      <a:cubicBezTo>
                        <a:pt x="5801" y="10792"/>
                        <a:pt x="2849" y="9934"/>
                        <a:pt x="1134" y="7553"/>
                      </a:cubicBezTo>
                      <a:cubicBezTo>
                        <a:pt x="-580" y="5172"/>
                        <a:pt x="-295" y="2124"/>
                        <a:pt x="1610" y="695"/>
                      </a:cubicBezTo>
                      <a:cubicBezTo>
                        <a:pt x="3611" y="-734"/>
                        <a:pt x="6563" y="124"/>
                        <a:pt x="8278" y="2505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9" name="Google Shape;1589;p32"/>
                <p:cNvSpPr/>
                <p:nvPr/>
              </p:nvSpPr>
              <p:spPr>
                <a:xfrm>
                  <a:off x="7432159" y="3249100"/>
                  <a:ext cx="13539" cy="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9" h="15375" extrusionOk="0">
                      <a:moveTo>
                        <a:pt x="12771" y="5116"/>
                      </a:moveTo>
                      <a:cubicBezTo>
                        <a:pt x="14485" y="9117"/>
                        <a:pt x="13247" y="13498"/>
                        <a:pt x="9913" y="14927"/>
                      </a:cubicBezTo>
                      <a:cubicBezTo>
                        <a:pt x="6579" y="16356"/>
                        <a:pt x="2484" y="14260"/>
                        <a:pt x="769" y="10260"/>
                      </a:cubicBezTo>
                      <a:cubicBezTo>
                        <a:pt x="-945" y="6259"/>
                        <a:pt x="293" y="1878"/>
                        <a:pt x="3627" y="449"/>
                      </a:cubicBezTo>
                      <a:cubicBezTo>
                        <a:pt x="6960" y="-980"/>
                        <a:pt x="11056" y="1116"/>
                        <a:pt x="12771" y="5116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0" name="Google Shape;1590;p32"/>
                <p:cNvSpPr/>
                <p:nvPr/>
              </p:nvSpPr>
              <p:spPr>
                <a:xfrm>
                  <a:off x="7487594" y="3094033"/>
                  <a:ext cx="13539" cy="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9" h="15375" extrusionOk="0">
                      <a:moveTo>
                        <a:pt x="12771" y="5116"/>
                      </a:moveTo>
                      <a:cubicBezTo>
                        <a:pt x="14485" y="9117"/>
                        <a:pt x="13247" y="13498"/>
                        <a:pt x="9913" y="14927"/>
                      </a:cubicBezTo>
                      <a:cubicBezTo>
                        <a:pt x="6579" y="16356"/>
                        <a:pt x="2483" y="14260"/>
                        <a:pt x="769" y="10260"/>
                      </a:cubicBezTo>
                      <a:cubicBezTo>
                        <a:pt x="-945" y="6259"/>
                        <a:pt x="293" y="1878"/>
                        <a:pt x="3627" y="449"/>
                      </a:cubicBezTo>
                      <a:cubicBezTo>
                        <a:pt x="6960" y="-980"/>
                        <a:pt x="11056" y="1116"/>
                        <a:pt x="12771" y="5116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1" name="Google Shape;1591;p32"/>
                <p:cNvSpPr/>
                <p:nvPr/>
              </p:nvSpPr>
              <p:spPr>
                <a:xfrm>
                  <a:off x="7517503" y="3211952"/>
                  <a:ext cx="13539" cy="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9" h="15375" extrusionOk="0">
                      <a:moveTo>
                        <a:pt x="12770" y="5116"/>
                      </a:moveTo>
                      <a:cubicBezTo>
                        <a:pt x="14485" y="9117"/>
                        <a:pt x="13247" y="13498"/>
                        <a:pt x="9913" y="14927"/>
                      </a:cubicBezTo>
                      <a:cubicBezTo>
                        <a:pt x="6579" y="16356"/>
                        <a:pt x="2484" y="14260"/>
                        <a:pt x="769" y="10260"/>
                      </a:cubicBezTo>
                      <a:cubicBezTo>
                        <a:pt x="-945" y="6259"/>
                        <a:pt x="293" y="1878"/>
                        <a:pt x="3626" y="449"/>
                      </a:cubicBezTo>
                      <a:cubicBezTo>
                        <a:pt x="6960" y="-980"/>
                        <a:pt x="11056" y="1116"/>
                        <a:pt x="12770" y="5116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2" name="Google Shape;1592;p32"/>
                <p:cNvSpPr/>
                <p:nvPr/>
              </p:nvSpPr>
              <p:spPr>
                <a:xfrm>
                  <a:off x="7518836" y="3126227"/>
                  <a:ext cx="13539" cy="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9" h="15375" extrusionOk="0">
                      <a:moveTo>
                        <a:pt x="12771" y="5116"/>
                      </a:moveTo>
                      <a:cubicBezTo>
                        <a:pt x="14485" y="9117"/>
                        <a:pt x="13247" y="13498"/>
                        <a:pt x="9913" y="14927"/>
                      </a:cubicBezTo>
                      <a:cubicBezTo>
                        <a:pt x="6579" y="16356"/>
                        <a:pt x="2484" y="14260"/>
                        <a:pt x="769" y="10260"/>
                      </a:cubicBezTo>
                      <a:cubicBezTo>
                        <a:pt x="-945" y="6259"/>
                        <a:pt x="293" y="1878"/>
                        <a:pt x="3627" y="449"/>
                      </a:cubicBezTo>
                      <a:cubicBezTo>
                        <a:pt x="6960" y="-980"/>
                        <a:pt x="11056" y="1116"/>
                        <a:pt x="12771" y="5116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3" name="Google Shape;1593;p32"/>
                <p:cNvSpPr/>
                <p:nvPr/>
              </p:nvSpPr>
              <p:spPr>
                <a:xfrm>
                  <a:off x="7390365" y="3074935"/>
                  <a:ext cx="13498" cy="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98" h="15375" extrusionOk="0">
                      <a:moveTo>
                        <a:pt x="12750" y="10212"/>
                      </a:moveTo>
                      <a:cubicBezTo>
                        <a:pt x="11035" y="14212"/>
                        <a:pt x="7035" y="16308"/>
                        <a:pt x="3701" y="14974"/>
                      </a:cubicBezTo>
                      <a:cubicBezTo>
                        <a:pt x="367" y="13545"/>
                        <a:pt x="-966" y="9164"/>
                        <a:pt x="748" y="5163"/>
                      </a:cubicBezTo>
                      <a:cubicBezTo>
                        <a:pt x="2463" y="1163"/>
                        <a:pt x="6464" y="-933"/>
                        <a:pt x="9797" y="401"/>
                      </a:cubicBezTo>
                      <a:cubicBezTo>
                        <a:pt x="13131" y="1830"/>
                        <a:pt x="14464" y="6211"/>
                        <a:pt x="12750" y="10212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4" name="Google Shape;1594;p32"/>
                <p:cNvSpPr/>
                <p:nvPr/>
              </p:nvSpPr>
              <p:spPr>
                <a:xfrm rot="-1413338">
                  <a:off x="7434675" y="3193068"/>
                  <a:ext cx="37371" cy="44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37" h="44957" extrusionOk="0">
                      <a:moveTo>
                        <a:pt x="37338" y="22479"/>
                      </a:moveTo>
                      <a:cubicBezTo>
                        <a:pt x="37338" y="34894"/>
                        <a:pt x="28979" y="44958"/>
                        <a:pt x="18669" y="44958"/>
                      </a:cubicBezTo>
                      <a:cubicBezTo>
                        <a:pt x="8358" y="44958"/>
                        <a:pt x="0" y="34894"/>
                        <a:pt x="0" y="22479"/>
                      </a:cubicBezTo>
                      <a:cubicBezTo>
                        <a:pt x="0" y="10064"/>
                        <a:pt x="8359" y="0"/>
                        <a:pt x="18669" y="0"/>
                      </a:cubicBezTo>
                      <a:cubicBezTo>
                        <a:pt x="28980" y="0"/>
                        <a:pt x="37338" y="10064"/>
                        <a:pt x="37338" y="22479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5" name="Google Shape;1595;p32"/>
                <p:cNvSpPr/>
                <p:nvPr/>
              </p:nvSpPr>
              <p:spPr>
                <a:xfrm>
                  <a:off x="7376900" y="3211408"/>
                  <a:ext cx="33474" cy="38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74" h="38180" extrusionOk="0">
                      <a:moveTo>
                        <a:pt x="31644" y="25377"/>
                      </a:moveTo>
                      <a:cubicBezTo>
                        <a:pt x="27453" y="35283"/>
                        <a:pt x="17356" y="40617"/>
                        <a:pt x="9165" y="37093"/>
                      </a:cubicBezTo>
                      <a:cubicBezTo>
                        <a:pt x="878" y="33664"/>
                        <a:pt x="-2360" y="22710"/>
                        <a:pt x="1831" y="12804"/>
                      </a:cubicBezTo>
                      <a:cubicBezTo>
                        <a:pt x="6021" y="2898"/>
                        <a:pt x="16118" y="-2436"/>
                        <a:pt x="24309" y="1088"/>
                      </a:cubicBezTo>
                      <a:cubicBezTo>
                        <a:pt x="32596" y="4517"/>
                        <a:pt x="35835" y="15471"/>
                        <a:pt x="31644" y="25377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6" name="Google Shape;1596;p32"/>
                <p:cNvSpPr/>
                <p:nvPr/>
              </p:nvSpPr>
              <p:spPr>
                <a:xfrm>
                  <a:off x="7520954" y="3159860"/>
                  <a:ext cx="32545" cy="38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45" h="38882" extrusionOk="0">
                      <a:moveTo>
                        <a:pt x="32275" y="17012"/>
                      </a:moveTo>
                      <a:cubicBezTo>
                        <a:pt x="33894" y="27680"/>
                        <a:pt x="28084" y="37396"/>
                        <a:pt x="19225" y="38729"/>
                      </a:cubicBezTo>
                      <a:cubicBezTo>
                        <a:pt x="10367" y="40063"/>
                        <a:pt x="1890" y="32538"/>
                        <a:pt x="271" y="21870"/>
                      </a:cubicBezTo>
                      <a:cubicBezTo>
                        <a:pt x="-1349" y="11202"/>
                        <a:pt x="4462" y="1487"/>
                        <a:pt x="13320" y="153"/>
                      </a:cubicBezTo>
                      <a:cubicBezTo>
                        <a:pt x="22178" y="-1180"/>
                        <a:pt x="30655" y="6344"/>
                        <a:pt x="32275" y="17012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7" name="Google Shape;1597;p32"/>
                <p:cNvSpPr/>
                <p:nvPr/>
              </p:nvSpPr>
              <p:spPr>
                <a:xfrm>
                  <a:off x="7422819" y="3091203"/>
                  <a:ext cx="32027" cy="36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27" h="36371" extrusionOk="0">
                      <a:moveTo>
                        <a:pt x="30206" y="12042"/>
                      </a:moveTo>
                      <a:cubicBezTo>
                        <a:pt x="34302" y="21472"/>
                        <a:pt x="31254" y="31854"/>
                        <a:pt x="23444" y="35283"/>
                      </a:cubicBezTo>
                      <a:cubicBezTo>
                        <a:pt x="15633" y="38712"/>
                        <a:pt x="5918" y="33759"/>
                        <a:pt x="1822" y="24329"/>
                      </a:cubicBezTo>
                      <a:cubicBezTo>
                        <a:pt x="-2274" y="14900"/>
                        <a:pt x="774" y="4517"/>
                        <a:pt x="8585" y="1088"/>
                      </a:cubicBezTo>
                      <a:cubicBezTo>
                        <a:pt x="16395" y="-2341"/>
                        <a:pt x="26111" y="2612"/>
                        <a:pt x="30206" y="12042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8" name="Google Shape;1598;p32"/>
                <p:cNvSpPr/>
                <p:nvPr/>
              </p:nvSpPr>
              <p:spPr>
                <a:xfrm>
                  <a:off x="7400808" y="3151888"/>
                  <a:ext cx="23473" cy="26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73" h="26632" extrusionOk="0">
                      <a:moveTo>
                        <a:pt x="22119" y="8792"/>
                      </a:moveTo>
                      <a:cubicBezTo>
                        <a:pt x="25167" y="15650"/>
                        <a:pt x="22881" y="23270"/>
                        <a:pt x="17166" y="25841"/>
                      </a:cubicBezTo>
                      <a:cubicBezTo>
                        <a:pt x="11451" y="28318"/>
                        <a:pt x="4403" y="24794"/>
                        <a:pt x="1355" y="17841"/>
                      </a:cubicBezTo>
                      <a:cubicBezTo>
                        <a:pt x="-1693" y="10887"/>
                        <a:pt x="592" y="3362"/>
                        <a:pt x="6307" y="791"/>
                      </a:cubicBezTo>
                      <a:cubicBezTo>
                        <a:pt x="12023" y="-1686"/>
                        <a:pt x="19071" y="1839"/>
                        <a:pt x="22119" y="8792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9" name="Google Shape;1599;p32"/>
                <p:cNvSpPr/>
                <p:nvPr/>
              </p:nvSpPr>
              <p:spPr>
                <a:xfrm>
                  <a:off x="7536444" y="3092891"/>
                  <a:ext cx="23473" cy="26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73" h="26670" extrusionOk="0">
                      <a:moveTo>
                        <a:pt x="22119" y="8830"/>
                      </a:moveTo>
                      <a:cubicBezTo>
                        <a:pt x="25167" y="15688"/>
                        <a:pt x="22881" y="23308"/>
                        <a:pt x="17166" y="25880"/>
                      </a:cubicBezTo>
                      <a:cubicBezTo>
                        <a:pt x="11451" y="28356"/>
                        <a:pt x="4403" y="24832"/>
                        <a:pt x="1355" y="17879"/>
                      </a:cubicBezTo>
                      <a:cubicBezTo>
                        <a:pt x="-1694" y="11021"/>
                        <a:pt x="593" y="3401"/>
                        <a:pt x="6308" y="829"/>
                      </a:cubicBezTo>
                      <a:cubicBezTo>
                        <a:pt x="12022" y="-1743"/>
                        <a:pt x="19071" y="1877"/>
                        <a:pt x="22119" y="8830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0" name="Google Shape;1600;p32"/>
                <p:cNvSpPr/>
                <p:nvPr/>
              </p:nvSpPr>
              <p:spPr>
                <a:xfrm>
                  <a:off x="7315151" y="3180585"/>
                  <a:ext cx="34385" cy="39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85" h="39058" extrusionOk="0">
                      <a:moveTo>
                        <a:pt x="32433" y="12862"/>
                      </a:moveTo>
                      <a:cubicBezTo>
                        <a:pt x="36814" y="23053"/>
                        <a:pt x="33576" y="34198"/>
                        <a:pt x="25194" y="37912"/>
                      </a:cubicBezTo>
                      <a:cubicBezTo>
                        <a:pt x="16812" y="41532"/>
                        <a:pt x="6334" y="36293"/>
                        <a:pt x="1953" y="26197"/>
                      </a:cubicBezTo>
                      <a:cubicBezTo>
                        <a:pt x="-2429" y="16005"/>
                        <a:pt x="810" y="4861"/>
                        <a:pt x="9192" y="1146"/>
                      </a:cubicBezTo>
                      <a:cubicBezTo>
                        <a:pt x="17574" y="-2474"/>
                        <a:pt x="28051" y="2765"/>
                        <a:pt x="32433" y="12862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1" name="Google Shape;1601;p32"/>
                <p:cNvSpPr/>
                <p:nvPr/>
              </p:nvSpPr>
              <p:spPr>
                <a:xfrm>
                  <a:off x="7398520" y="3024177"/>
                  <a:ext cx="19667" cy="21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67" h="21545" extrusionOk="0">
                      <a:moveTo>
                        <a:pt x="17930" y="15440"/>
                      </a:moveTo>
                      <a:cubicBezTo>
                        <a:pt x="14786" y="20774"/>
                        <a:pt x="8691" y="23060"/>
                        <a:pt x="4214" y="20488"/>
                      </a:cubicBezTo>
                      <a:cubicBezTo>
                        <a:pt x="-263" y="17917"/>
                        <a:pt x="-1311" y="11440"/>
                        <a:pt x="1737" y="6106"/>
                      </a:cubicBezTo>
                      <a:cubicBezTo>
                        <a:pt x="4785" y="772"/>
                        <a:pt x="10976" y="-1514"/>
                        <a:pt x="15453" y="1057"/>
                      </a:cubicBezTo>
                      <a:cubicBezTo>
                        <a:pt x="19930" y="3629"/>
                        <a:pt x="20978" y="10106"/>
                        <a:pt x="17930" y="15440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2" name="Google Shape;1602;p32"/>
                <p:cNvSpPr/>
                <p:nvPr/>
              </p:nvSpPr>
              <p:spPr>
                <a:xfrm>
                  <a:off x="7342418" y="3062277"/>
                  <a:ext cx="19666" cy="21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66" h="21545" extrusionOk="0">
                      <a:moveTo>
                        <a:pt x="17930" y="15440"/>
                      </a:moveTo>
                      <a:cubicBezTo>
                        <a:pt x="14787" y="20774"/>
                        <a:pt x="8690" y="23060"/>
                        <a:pt x="4214" y="20488"/>
                      </a:cubicBezTo>
                      <a:cubicBezTo>
                        <a:pt x="-263" y="17917"/>
                        <a:pt x="-1311" y="11440"/>
                        <a:pt x="1737" y="6106"/>
                      </a:cubicBezTo>
                      <a:cubicBezTo>
                        <a:pt x="4880" y="772"/>
                        <a:pt x="10977" y="-1514"/>
                        <a:pt x="15453" y="1057"/>
                      </a:cubicBezTo>
                      <a:cubicBezTo>
                        <a:pt x="19930" y="3629"/>
                        <a:pt x="20978" y="10106"/>
                        <a:pt x="17930" y="15440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3" name="Google Shape;1603;p32"/>
                <p:cNvSpPr/>
                <p:nvPr/>
              </p:nvSpPr>
              <p:spPr>
                <a:xfrm>
                  <a:off x="7316365" y="3147824"/>
                  <a:ext cx="12718" cy="13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18" h="13996" extrusionOk="0">
                      <a:moveTo>
                        <a:pt x="11598" y="9999"/>
                      </a:moveTo>
                      <a:cubicBezTo>
                        <a:pt x="9598" y="13523"/>
                        <a:pt x="5597" y="14952"/>
                        <a:pt x="2740" y="13333"/>
                      </a:cubicBezTo>
                      <a:cubicBezTo>
                        <a:pt x="-118" y="11713"/>
                        <a:pt x="-880" y="7522"/>
                        <a:pt x="1120" y="3998"/>
                      </a:cubicBezTo>
                      <a:cubicBezTo>
                        <a:pt x="3121" y="474"/>
                        <a:pt x="7121" y="-955"/>
                        <a:pt x="9979" y="664"/>
                      </a:cubicBezTo>
                      <a:cubicBezTo>
                        <a:pt x="12836" y="2283"/>
                        <a:pt x="13598" y="6474"/>
                        <a:pt x="11598" y="9999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604" name="Google Shape;1604;p32"/>
              <p:cNvSpPr/>
              <p:nvPr/>
            </p:nvSpPr>
            <p:spPr>
              <a:xfrm>
                <a:off x="6116963" y="421429"/>
                <a:ext cx="351104" cy="354072"/>
              </a:xfrm>
              <a:custGeom>
                <a:avLst/>
                <a:gdLst/>
                <a:ahLst/>
                <a:cxnLst/>
                <a:rect l="l" t="t" r="r" b="b"/>
                <a:pathLst>
                  <a:path w="99604" h="100446" extrusionOk="0">
                    <a:moveTo>
                      <a:pt x="23829" y="24716"/>
                    </a:moveTo>
                    <a:cubicBezTo>
                      <a:pt x="9637" y="37098"/>
                      <a:pt x="-460" y="55196"/>
                      <a:pt x="16" y="74055"/>
                    </a:cubicBezTo>
                    <a:cubicBezTo>
                      <a:pt x="207" y="83199"/>
                      <a:pt x="3636" y="93200"/>
                      <a:pt x="11732" y="97582"/>
                    </a:cubicBezTo>
                    <a:cubicBezTo>
                      <a:pt x="15828" y="99773"/>
                      <a:pt x="20590" y="100344"/>
                      <a:pt x="25258" y="100439"/>
                    </a:cubicBezTo>
                    <a:cubicBezTo>
                      <a:pt x="52213" y="100820"/>
                      <a:pt x="78883" y="86152"/>
                      <a:pt x="92980" y="63101"/>
                    </a:cubicBezTo>
                    <a:cubicBezTo>
                      <a:pt x="95838" y="58434"/>
                      <a:pt x="98219" y="53386"/>
                      <a:pt x="99171" y="47957"/>
                    </a:cubicBezTo>
                    <a:cubicBezTo>
                      <a:pt x="100886" y="37860"/>
                      <a:pt x="97267" y="27668"/>
                      <a:pt x="92599" y="18524"/>
                    </a:cubicBezTo>
                    <a:cubicBezTo>
                      <a:pt x="89646" y="12714"/>
                      <a:pt x="85741" y="5475"/>
                      <a:pt x="80026" y="1760"/>
                    </a:cubicBezTo>
                    <a:cubicBezTo>
                      <a:pt x="74216" y="-2050"/>
                      <a:pt x="69549" y="1189"/>
                      <a:pt x="63453" y="3380"/>
                    </a:cubicBezTo>
                    <a:cubicBezTo>
                      <a:pt x="49165" y="8333"/>
                      <a:pt x="35354" y="14810"/>
                      <a:pt x="23829" y="2481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05" name="Google Shape;1605;p32"/>
            <p:cNvGrpSpPr/>
            <p:nvPr/>
          </p:nvGrpSpPr>
          <p:grpSpPr>
            <a:xfrm>
              <a:off x="4577441" y="2298385"/>
              <a:ext cx="277122" cy="273376"/>
              <a:chOff x="6560264" y="3334892"/>
              <a:chExt cx="191820" cy="189227"/>
            </a:xfrm>
          </p:grpSpPr>
          <p:sp>
            <p:nvSpPr>
              <p:cNvPr id="1606" name="Google Shape;1606;p32"/>
              <p:cNvSpPr/>
              <p:nvPr/>
            </p:nvSpPr>
            <p:spPr>
              <a:xfrm>
                <a:off x="6560264" y="3334892"/>
                <a:ext cx="191820" cy="189227"/>
              </a:xfrm>
              <a:custGeom>
                <a:avLst/>
                <a:gdLst/>
                <a:ahLst/>
                <a:cxnLst/>
                <a:rect l="l" t="t" r="r" b="b"/>
                <a:pathLst>
                  <a:path w="191820" h="189227" extrusionOk="0">
                    <a:moveTo>
                      <a:pt x="145240" y="149543"/>
                    </a:moveTo>
                    <a:cubicBezTo>
                      <a:pt x="127809" y="153448"/>
                      <a:pt x="119046" y="166688"/>
                      <a:pt x="107902" y="164593"/>
                    </a:cubicBezTo>
                    <a:cubicBezTo>
                      <a:pt x="96758" y="162402"/>
                      <a:pt x="81327" y="161164"/>
                      <a:pt x="67992" y="178404"/>
                    </a:cubicBezTo>
                    <a:cubicBezTo>
                      <a:pt x="54657" y="195644"/>
                      <a:pt x="46751" y="188596"/>
                      <a:pt x="48942" y="182404"/>
                    </a:cubicBezTo>
                    <a:cubicBezTo>
                      <a:pt x="51133" y="176308"/>
                      <a:pt x="77613" y="151639"/>
                      <a:pt x="70564" y="141637"/>
                    </a:cubicBezTo>
                    <a:cubicBezTo>
                      <a:pt x="63516" y="131636"/>
                      <a:pt x="56562" y="128398"/>
                      <a:pt x="51705" y="117158"/>
                    </a:cubicBezTo>
                    <a:cubicBezTo>
                      <a:pt x="46847" y="105919"/>
                      <a:pt x="29607" y="100966"/>
                      <a:pt x="16176" y="97060"/>
                    </a:cubicBezTo>
                    <a:cubicBezTo>
                      <a:pt x="2746" y="93250"/>
                      <a:pt x="-4398" y="84106"/>
                      <a:pt x="2936" y="79915"/>
                    </a:cubicBezTo>
                    <a:cubicBezTo>
                      <a:pt x="3222" y="79820"/>
                      <a:pt x="3508" y="79630"/>
                      <a:pt x="3794" y="79534"/>
                    </a:cubicBezTo>
                    <a:cubicBezTo>
                      <a:pt x="11699" y="76582"/>
                      <a:pt x="29892" y="86488"/>
                      <a:pt x="35702" y="81058"/>
                    </a:cubicBezTo>
                    <a:cubicBezTo>
                      <a:pt x="41703" y="75343"/>
                      <a:pt x="44370" y="60294"/>
                      <a:pt x="53800" y="52864"/>
                    </a:cubicBezTo>
                    <a:cubicBezTo>
                      <a:pt x="63134" y="45340"/>
                      <a:pt x="63992" y="39434"/>
                      <a:pt x="56372" y="23146"/>
                    </a:cubicBezTo>
                    <a:cubicBezTo>
                      <a:pt x="48752" y="6859"/>
                      <a:pt x="52181" y="-1714"/>
                      <a:pt x="59134" y="286"/>
                    </a:cubicBezTo>
                    <a:cubicBezTo>
                      <a:pt x="66087" y="2287"/>
                      <a:pt x="68468" y="27814"/>
                      <a:pt x="80280" y="36672"/>
                    </a:cubicBezTo>
                    <a:cubicBezTo>
                      <a:pt x="91614" y="45054"/>
                      <a:pt x="108188" y="44292"/>
                      <a:pt x="111426" y="15907"/>
                    </a:cubicBezTo>
                    <a:cubicBezTo>
                      <a:pt x="111807" y="12383"/>
                      <a:pt x="115998" y="10669"/>
                      <a:pt x="118856" y="12859"/>
                    </a:cubicBezTo>
                    <a:cubicBezTo>
                      <a:pt x="121047" y="14574"/>
                      <a:pt x="123428" y="18098"/>
                      <a:pt x="125333" y="25242"/>
                    </a:cubicBezTo>
                    <a:cubicBezTo>
                      <a:pt x="130476" y="44197"/>
                      <a:pt x="131619" y="53150"/>
                      <a:pt x="146478" y="64294"/>
                    </a:cubicBezTo>
                    <a:cubicBezTo>
                      <a:pt x="161337" y="75439"/>
                      <a:pt x="181625" y="68009"/>
                      <a:pt x="189436" y="74962"/>
                    </a:cubicBezTo>
                    <a:cubicBezTo>
                      <a:pt x="190484" y="75915"/>
                      <a:pt x="191246" y="76867"/>
                      <a:pt x="191532" y="77820"/>
                    </a:cubicBezTo>
                    <a:cubicBezTo>
                      <a:pt x="193722" y="83535"/>
                      <a:pt x="182959" y="88583"/>
                      <a:pt x="176196" y="91917"/>
                    </a:cubicBezTo>
                    <a:cubicBezTo>
                      <a:pt x="168386" y="95822"/>
                      <a:pt x="149145" y="117539"/>
                      <a:pt x="162575" y="134303"/>
                    </a:cubicBezTo>
                    <a:cubicBezTo>
                      <a:pt x="176006" y="151067"/>
                      <a:pt x="190103" y="165450"/>
                      <a:pt x="182959" y="174975"/>
                    </a:cubicBezTo>
                    <a:cubicBezTo>
                      <a:pt x="175910" y="184500"/>
                      <a:pt x="162766" y="145733"/>
                      <a:pt x="145240" y="1496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7" name="Google Shape;1607;p32"/>
              <p:cNvSpPr/>
              <p:nvPr/>
            </p:nvSpPr>
            <p:spPr>
              <a:xfrm>
                <a:off x="6560264" y="3412521"/>
                <a:ext cx="191820" cy="111597"/>
              </a:xfrm>
              <a:custGeom>
                <a:avLst/>
                <a:gdLst/>
                <a:ahLst/>
                <a:cxnLst/>
                <a:rect l="l" t="t" r="r" b="b"/>
                <a:pathLst>
                  <a:path w="191820" h="111597" extrusionOk="0">
                    <a:moveTo>
                      <a:pt x="145240" y="71914"/>
                    </a:moveTo>
                    <a:cubicBezTo>
                      <a:pt x="127809" y="75819"/>
                      <a:pt x="119046" y="89059"/>
                      <a:pt x="107902" y="86963"/>
                    </a:cubicBezTo>
                    <a:cubicBezTo>
                      <a:pt x="96758" y="84772"/>
                      <a:pt x="81327" y="83534"/>
                      <a:pt x="67992" y="100775"/>
                    </a:cubicBezTo>
                    <a:cubicBezTo>
                      <a:pt x="54657" y="118015"/>
                      <a:pt x="46751" y="110966"/>
                      <a:pt x="48942" y="104775"/>
                    </a:cubicBezTo>
                    <a:cubicBezTo>
                      <a:pt x="51133" y="98679"/>
                      <a:pt x="77613" y="74009"/>
                      <a:pt x="70564" y="64008"/>
                    </a:cubicBezTo>
                    <a:cubicBezTo>
                      <a:pt x="63516" y="54007"/>
                      <a:pt x="56562" y="50768"/>
                      <a:pt x="51705" y="39529"/>
                    </a:cubicBezTo>
                    <a:cubicBezTo>
                      <a:pt x="46847" y="28289"/>
                      <a:pt x="29607" y="23336"/>
                      <a:pt x="16176" y="19431"/>
                    </a:cubicBezTo>
                    <a:cubicBezTo>
                      <a:pt x="2746" y="15621"/>
                      <a:pt x="-4398" y="6477"/>
                      <a:pt x="2936" y="2286"/>
                    </a:cubicBezTo>
                    <a:cubicBezTo>
                      <a:pt x="3222" y="2191"/>
                      <a:pt x="3508" y="2000"/>
                      <a:pt x="3794" y="1905"/>
                    </a:cubicBezTo>
                    <a:cubicBezTo>
                      <a:pt x="4460" y="2572"/>
                      <a:pt x="5127" y="3238"/>
                      <a:pt x="5889" y="3905"/>
                    </a:cubicBezTo>
                    <a:cubicBezTo>
                      <a:pt x="13033" y="10001"/>
                      <a:pt x="23130" y="10858"/>
                      <a:pt x="32274" y="12859"/>
                    </a:cubicBezTo>
                    <a:cubicBezTo>
                      <a:pt x="43608" y="15335"/>
                      <a:pt x="54372" y="19907"/>
                      <a:pt x="65040" y="24479"/>
                    </a:cubicBezTo>
                    <a:cubicBezTo>
                      <a:pt x="72945" y="27813"/>
                      <a:pt x="81232" y="31528"/>
                      <a:pt x="86471" y="38386"/>
                    </a:cubicBezTo>
                    <a:cubicBezTo>
                      <a:pt x="92567" y="46292"/>
                      <a:pt x="95043" y="58483"/>
                      <a:pt x="104664" y="60960"/>
                    </a:cubicBezTo>
                    <a:cubicBezTo>
                      <a:pt x="111236" y="62675"/>
                      <a:pt x="117903" y="58483"/>
                      <a:pt x="123523" y="54578"/>
                    </a:cubicBezTo>
                    <a:cubicBezTo>
                      <a:pt x="130000" y="50006"/>
                      <a:pt x="136858" y="45148"/>
                      <a:pt x="140192" y="37909"/>
                    </a:cubicBezTo>
                    <a:cubicBezTo>
                      <a:pt x="142478" y="32956"/>
                      <a:pt x="143049" y="27242"/>
                      <a:pt x="145716" y="22384"/>
                    </a:cubicBezTo>
                    <a:cubicBezTo>
                      <a:pt x="149431" y="15716"/>
                      <a:pt x="156860" y="11906"/>
                      <a:pt x="163909" y="8954"/>
                    </a:cubicBezTo>
                    <a:cubicBezTo>
                      <a:pt x="172577" y="5334"/>
                      <a:pt x="182007" y="1619"/>
                      <a:pt x="191532" y="0"/>
                    </a:cubicBezTo>
                    <a:cubicBezTo>
                      <a:pt x="193722" y="5715"/>
                      <a:pt x="182959" y="10763"/>
                      <a:pt x="176196" y="14097"/>
                    </a:cubicBezTo>
                    <a:cubicBezTo>
                      <a:pt x="168386" y="18002"/>
                      <a:pt x="149145" y="39719"/>
                      <a:pt x="162575" y="56483"/>
                    </a:cubicBezTo>
                    <a:cubicBezTo>
                      <a:pt x="176006" y="73247"/>
                      <a:pt x="190103" y="87630"/>
                      <a:pt x="182959" y="97155"/>
                    </a:cubicBezTo>
                    <a:cubicBezTo>
                      <a:pt x="175910" y="106680"/>
                      <a:pt x="162766" y="67913"/>
                      <a:pt x="145240" y="71818"/>
                    </a:cubicBezTo>
                    <a:close/>
                  </a:path>
                </a:pathLst>
              </a:custGeom>
              <a:solidFill>
                <a:srgbClr val="282B3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8" name="Google Shape;1608;p32"/>
              <p:cNvSpPr/>
              <p:nvPr/>
            </p:nvSpPr>
            <p:spPr>
              <a:xfrm>
                <a:off x="6615016" y="3377614"/>
                <a:ext cx="96204" cy="74828"/>
              </a:xfrm>
              <a:custGeom>
                <a:avLst/>
                <a:gdLst/>
                <a:ahLst/>
                <a:cxnLst/>
                <a:rect l="l" t="t" r="r" b="b"/>
                <a:pathLst>
                  <a:path w="96204" h="74828" extrusionOk="0">
                    <a:moveTo>
                      <a:pt x="77248" y="15667"/>
                    </a:moveTo>
                    <a:cubicBezTo>
                      <a:pt x="74390" y="9952"/>
                      <a:pt x="71723" y="3189"/>
                      <a:pt x="65818" y="808"/>
                    </a:cubicBezTo>
                    <a:cubicBezTo>
                      <a:pt x="61532" y="-907"/>
                      <a:pt x="56483" y="332"/>
                      <a:pt x="52388" y="2427"/>
                    </a:cubicBezTo>
                    <a:cubicBezTo>
                      <a:pt x="48387" y="4428"/>
                      <a:pt x="44482" y="7285"/>
                      <a:pt x="40005" y="7285"/>
                    </a:cubicBezTo>
                    <a:cubicBezTo>
                      <a:pt x="36100" y="7285"/>
                      <a:pt x="32576" y="5189"/>
                      <a:pt x="29051" y="3475"/>
                    </a:cubicBezTo>
                    <a:cubicBezTo>
                      <a:pt x="25527" y="1856"/>
                      <a:pt x="21146" y="713"/>
                      <a:pt x="17812" y="2713"/>
                    </a:cubicBezTo>
                    <a:cubicBezTo>
                      <a:pt x="14478" y="4713"/>
                      <a:pt x="13335" y="9000"/>
                      <a:pt x="12192" y="12714"/>
                    </a:cubicBezTo>
                    <a:cubicBezTo>
                      <a:pt x="10096" y="19668"/>
                      <a:pt x="6763" y="26430"/>
                      <a:pt x="1429" y="31383"/>
                    </a:cubicBezTo>
                    <a:cubicBezTo>
                      <a:pt x="762" y="31955"/>
                      <a:pt x="95" y="32622"/>
                      <a:pt x="0" y="33479"/>
                    </a:cubicBezTo>
                    <a:cubicBezTo>
                      <a:pt x="0" y="33860"/>
                      <a:pt x="0" y="34241"/>
                      <a:pt x="0" y="34526"/>
                    </a:cubicBezTo>
                    <a:cubicBezTo>
                      <a:pt x="1048" y="39765"/>
                      <a:pt x="5144" y="43956"/>
                      <a:pt x="9716" y="46623"/>
                    </a:cubicBezTo>
                    <a:cubicBezTo>
                      <a:pt x="14288" y="49290"/>
                      <a:pt x="19526" y="50719"/>
                      <a:pt x="24575" y="52434"/>
                    </a:cubicBezTo>
                    <a:cubicBezTo>
                      <a:pt x="29623" y="54148"/>
                      <a:pt x="34671" y="56243"/>
                      <a:pt x="38481" y="60054"/>
                    </a:cubicBezTo>
                    <a:cubicBezTo>
                      <a:pt x="41053" y="62625"/>
                      <a:pt x="42863" y="65768"/>
                      <a:pt x="45149" y="68531"/>
                    </a:cubicBezTo>
                    <a:cubicBezTo>
                      <a:pt x="47435" y="71388"/>
                      <a:pt x="50292" y="73960"/>
                      <a:pt x="53816" y="74627"/>
                    </a:cubicBezTo>
                    <a:cubicBezTo>
                      <a:pt x="57150" y="75293"/>
                      <a:pt x="60579" y="74246"/>
                      <a:pt x="63437" y="72341"/>
                    </a:cubicBezTo>
                    <a:cubicBezTo>
                      <a:pt x="66294" y="70436"/>
                      <a:pt x="68580" y="67959"/>
                      <a:pt x="70771" y="65388"/>
                    </a:cubicBezTo>
                    <a:cubicBezTo>
                      <a:pt x="77438" y="57768"/>
                      <a:pt x="83915" y="51195"/>
                      <a:pt x="92678" y="45956"/>
                    </a:cubicBezTo>
                    <a:cubicBezTo>
                      <a:pt x="102108" y="40337"/>
                      <a:pt x="90107" y="33764"/>
                      <a:pt x="85916" y="28812"/>
                    </a:cubicBezTo>
                    <a:cubicBezTo>
                      <a:pt x="82487" y="24811"/>
                      <a:pt x="79534" y="20334"/>
                      <a:pt x="77248" y="15572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09" name="Google Shape;1609;p32"/>
            <p:cNvGrpSpPr/>
            <p:nvPr/>
          </p:nvGrpSpPr>
          <p:grpSpPr>
            <a:xfrm rot="-1277860">
              <a:off x="4557401" y="2928248"/>
              <a:ext cx="317225" cy="296662"/>
              <a:chOff x="6176908" y="3529710"/>
              <a:chExt cx="218303" cy="204152"/>
            </a:xfrm>
          </p:grpSpPr>
          <p:sp>
            <p:nvSpPr>
              <p:cNvPr id="1610" name="Google Shape;1610;p32"/>
              <p:cNvSpPr/>
              <p:nvPr/>
            </p:nvSpPr>
            <p:spPr>
              <a:xfrm>
                <a:off x="6176908" y="3529710"/>
                <a:ext cx="218229" cy="204152"/>
              </a:xfrm>
              <a:custGeom>
                <a:avLst/>
                <a:gdLst/>
                <a:ahLst/>
                <a:cxnLst/>
                <a:rect l="l" t="t" r="r" b="b"/>
                <a:pathLst>
                  <a:path w="218229" h="204152" extrusionOk="0">
                    <a:moveTo>
                      <a:pt x="203412" y="178181"/>
                    </a:moveTo>
                    <a:cubicBezTo>
                      <a:pt x="173123" y="215710"/>
                      <a:pt x="106352" y="212185"/>
                      <a:pt x="54251" y="170085"/>
                    </a:cubicBezTo>
                    <a:cubicBezTo>
                      <a:pt x="2149" y="128080"/>
                      <a:pt x="-15472" y="63500"/>
                      <a:pt x="14817" y="25972"/>
                    </a:cubicBezTo>
                    <a:cubicBezTo>
                      <a:pt x="45107" y="-11557"/>
                      <a:pt x="111877" y="-8033"/>
                      <a:pt x="163979" y="34068"/>
                    </a:cubicBezTo>
                    <a:cubicBezTo>
                      <a:pt x="216080" y="76073"/>
                      <a:pt x="233702" y="140653"/>
                      <a:pt x="203412" y="17818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1" name="Google Shape;1611;p32"/>
              <p:cNvSpPr/>
              <p:nvPr/>
            </p:nvSpPr>
            <p:spPr>
              <a:xfrm>
                <a:off x="6176978" y="3590734"/>
                <a:ext cx="218233" cy="143096"/>
              </a:xfrm>
              <a:custGeom>
                <a:avLst/>
                <a:gdLst/>
                <a:ahLst/>
                <a:cxnLst/>
                <a:rect l="l" t="t" r="r" b="b"/>
                <a:pathLst>
                  <a:path w="218233" h="143096" extrusionOk="0">
                    <a:moveTo>
                      <a:pt x="203342" y="117158"/>
                    </a:moveTo>
                    <a:cubicBezTo>
                      <a:pt x="173053" y="154686"/>
                      <a:pt x="106282" y="151067"/>
                      <a:pt x="54181" y="109061"/>
                    </a:cubicBezTo>
                    <a:cubicBezTo>
                      <a:pt x="16081" y="78296"/>
                      <a:pt x="-3636" y="35528"/>
                      <a:pt x="555" y="0"/>
                    </a:cubicBezTo>
                    <a:cubicBezTo>
                      <a:pt x="7508" y="26384"/>
                      <a:pt x="25034" y="53340"/>
                      <a:pt x="51418" y="74581"/>
                    </a:cubicBezTo>
                    <a:cubicBezTo>
                      <a:pt x="103520" y="116586"/>
                      <a:pt x="170290" y="120206"/>
                      <a:pt x="200580" y="82677"/>
                    </a:cubicBezTo>
                    <a:cubicBezTo>
                      <a:pt x="208676" y="72676"/>
                      <a:pt x="213343" y="60674"/>
                      <a:pt x="214867" y="47720"/>
                    </a:cubicBezTo>
                    <a:cubicBezTo>
                      <a:pt x="221630" y="73438"/>
                      <a:pt x="218392" y="98584"/>
                      <a:pt x="203437" y="11715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2" name="Google Shape;1612;p32"/>
              <p:cNvSpPr/>
              <p:nvPr/>
            </p:nvSpPr>
            <p:spPr>
              <a:xfrm>
                <a:off x="6225102" y="3555498"/>
                <a:ext cx="142334" cy="127240"/>
              </a:xfrm>
              <a:custGeom>
                <a:avLst/>
                <a:gdLst/>
                <a:ahLst/>
                <a:cxnLst/>
                <a:rect l="l" t="t" r="r" b="b"/>
                <a:pathLst>
                  <a:path w="142334" h="127240" extrusionOk="0">
                    <a:moveTo>
                      <a:pt x="136073" y="116008"/>
                    </a:moveTo>
                    <a:cubicBezTo>
                      <a:pt x="119976" y="135915"/>
                      <a:pt x="77875" y="128676"/>
                      <a:pt x="42061" y="99720"/>
                    </a:cubicBezTo>
                    <a:cubicBezTo>
                      <a:pt x="6247" y="70764"/>
                      <a:pt x="-9850" y="31140"/>
                      <a:pt x="6247" y="11233"/>
                    </a:cubicBezTo>
                    <a:cubicBezTo>
                      <a:pt x="22344" y="-8675"/>
                      <a:pt x="64445" y="-1436"/>
                      <a:pt x="100259" y="27520"/>
                    </a:cubicBezTo>
                    <a:cubicBezTo>
                      <a:pt x="136168" y="56476"/>
                      <a:pt x="152170" y="96100"/>
                      <a:pt x="136073" y="116008"/>
                    </a:cubicBezTo>
                    <a:close/>
                  </a:path>
                </a:pathLst>
              </a:custGeom>
              <a:solidFill>
                <a:srgbClr val="282B3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3" name="Google Shape;1613;p32"/>
              <p:cNvSpPr/>
              <p:nvPr/>
            </p:nvSpPr>
            <p:spPr>
              <a:xfrm>
                <a:off x="6230700" y="3569009"/>
                <a:ext cx="123122" cy="110029"/>
              </a:xfrm>
              <a:custGeom>
                <a:avLst/>
                <a:gdLst/>
                <a:ahLst/>
                <a:cxnLst/>
                <a:rect l="l" t="t" r="r" b="b"/>
                <a:pathLst>
                  <a:path w="123122" h="110029" extrusionOk="0">
                    <a:moveTo>
                      <a:pt x="117711" y="100306"/>
                    </a:moveTo>
                    <a:cubicBezTo>
                      <a:pt x="103805" y="117546"/>
                      <a:pt x="67419" y="111260"/>
                      <a:pt x="36367" y="86209"/>
                    </a:cubicBezTo>
                    <a:cubicBezTo>
                      <a:pt x="5316" y="61158"/>
                      <a:pt x="-8495" y="26964"/>
                      <a:pt x="5411" y="9723"/>
                    </a:cubicBezTo>
                    <a:cubicBezTo>
                      <a:pt x="19318" y="-7517"/>
                      <a:pt x="55703" y="-1230"/>
                      <a:pt x="86755" y="23820"/>
                    </a:cubicBezTo>
                    <a:cubicBezTo>
                      <a:pt x="117806" y="48871"/>
                      <a:pt x="131617" y="83066"/>
                      <a:pt x="117711" y="10030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4" name="Google Shape;1614;p32"/>
              <p:cNvSpPr/>
              <p:nvPr/>
            </p:nvSpPr>
            <p:spPr>
              <a:xfrm>
                <a:off x="6190372" y="3543704"/>
                <a:ext cx="46442" cy="103736"/>
              </a:xfrm>
              <a:custGeom>
                <a:avLst/>
                <a:gdLst/>
                <a:ahLst/>
                <a:cxnLst/>
                <a:rect l="l" t="t" r="r" b="b"/>
                <a:pathLst>
                  <a:path w="46442" h="103736" extrusionOk="0">
                    <a:moveTo>
                      <a:pt x="15355" y="15026"/>
                    </a:moveTo>
                    <a:cubicBezTo>
                      <a:pt x="8497" y="21122"/>
                      <a:pt x="2877" y="29028"/>
                      <a:pt x="877" y="37982"/>
                    </a:cubicBezTo>
                    <a:cubicBezTo>
                      <a:pt x="-837" y="45411"/>
                      <a:pt x="115" y="53317"/>
                      <a:pt x="2401" y="60556"/>
                    </a:cubicBezTo>
                    <a:cubicBezTo>
                      <a:pt x="4687" y="67795"/>
                      <a:pt x="8402" y="74653"/>
                      <a:pt x="12402" y="81130"/>
                    </a:cubicBezTo>
                    <a:cubicBezTo>
                      <a:pt x="16975" y="88559"/>
                      <a:pt x="22118" y="95894"/>
                      <a:pt x="29071" y="101037"/>
                    </a:cubicBezTo>
                    <a:cubicBezTo>
                      <a:pt x="30500" y="102085"/>
                      <a:pt x="32119" y="103133"/>
                      <a:pt x="33929" y="103514"/>
                    </a:cubicBezTo>
                    <a:cubicBezTo>
                      <a:pt x="39073" y="104752"/>
                      <a:pt x="44311" y="100656"/>
                      <a:pt x="45835" y="95608"/>
                    </a:cubicBezTo>
                    <a:cubicBezTo>
                      <a:pt x="47359" y="90560"/>
                      <a:pt x="45835" y="85035"/>
                      <a:pt x="43264" y="80463"/>
                    </a:cubicBezTo>
                    <a:cubicBezTo>
                      <a:pt x="40692" y="75891"/>
                      <a:pt x="37263" y="71891"/>
                      <a:pt x="34405" y="67414"/>
                    </a:cubicBezTo>
                    <a:cubicBezTo>
                      <a:pt x="26881" y="55793"/>
                      <a:pt x="24118" y="41125"/>
                      <a:pt x="26785" y="27599"/>
                    </a:cubicBezTo>
                    <a:cubicBezTo>
                      <a:pt x="27642" y="23313"/>
                      <a:pt x="29071" y="19027"/>
                      <a:pt x="31643" y="15407"/>
                    </a:cubicBezTo>
                    <a:cubicBezTo>
                      <a:pt x="33739" y="12550"/>
                      <a:pt x="36406" y="10169"/>
                      <a:pt x="39073" y="7787"/>
                    </a:cubicBezTo>
                    <a:cubicBezTo>
                      <a:pt x="40882" y="6168"/>
                      <a:pt x="43835" y="2739"/>
                      <a:pt x="40977" y="548"/>
                    </a:cubicBezTo>
                    <a:cubicBezTo>
                      <a:pt x="38882" y="-1071"/>
                      <a:pt x="35929" y="1310"/>
                      <a:pt x="34024" y="2358"/>
                    </a:cubicBezTo>
                    <a:cubicBezTo>
                      <a:pt x="27452" y="5978"/>
                      <a:pt x="20975" y="9883"/>
                      <a:pt x="15355" y="14931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5" name="Google Shape;1615;p32"/>
              <p:cNvSpPr/>
              <p:nvPr/>
            </p:nvSpPr>
            <p:spPr>
              <a:xfrm>
                <a:off x="6236295" y="3650605"/>
                <a:ext cx="22931" cy="20615"/>
              </a:xfrm>
              <a:custGeom>
                <a:avLst/>
                <a:gdLst/>
                <a:ahLst/>
                <a:cxnLst/>
                <a:rect l="l" t="t" r="r" b="b"/>
                <a:pathLst>
                  <a:path w="22931" h="20615" extrusionOk="0">
                    <a:moveTo>
                      <a:pt x="19724" y="7280"/>
                    </a:moveTo>
                    <a:cubicBezTo>
                      <a:pt x="20962" y="8233"/>
                      <a:pt x="22200" y="9280"/>
                      <a:pt x="22676" y="10709"/>
                    </a:cubicBezTo>
                    <a:cubicBezTo>
                      <a:pt x="23153" y="12043"/>
                      <a:pt x="22867" y="13471"/>
                      <a:pt x="22581" y="14805"/>
                    </a:cubicBezTo>
                    <a:cubicBezTo>
                      <a:pt x="22105" y="16805"/>
                      <a:pt x="21248" y="18996"/>
                      <a:pt x="19343" y="19948"/>
                    </a:cubicBezTo>
                    <a:cubicBezTo>
                      <a:pt x="18200" y="20520"/>
                      <a:pt x="16866" y="20615"/>
                      <a:pt x="15628" y="20615"/>
                    </a:cubicBezTo>
                    <a:cubicBezTo>
                      <a:pt x="12009" y="20615"/>
                      <a:pt x="8199" y="20139"/>
                      <a:pt x="5436" y="17948"/>
                    </a:cubicBezTo>
                    <a:cubicBezTo>
                      <a:pt x="4008" y="16805"/>
                      <a:pt x="2865" y="15281"/>
                      <a:pt x="1912" y="13662"/>
                    </a:cubicBezTo>
                    <a:cubicBezTo>
                      <a:pt x="769" y="11757"/>
                      <a:pt x="-88" y="9661"/>
                      <a:pt x="7" y="7566"/>
                    </a:cubicBezTo>
                    <a:cubicBezTo>
                      <a:pt x="293" y="4327"/>
                      <a:pt x="4389" y="422"/>
                      <a:pt x="7722" y="41"/>
                    </a:cubicBezTo>
                    <a:cubicBezTo>
                      <a:pt x="12009" y="-530"/>
                      <a:pt x="16771" y="4994"/>
                      <a:pt x="19724" y="7375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6" name="Google Shape;1616;p32"/>
              <p:cNvSpPr/>
              <p:nvPr/>
            </p:nvSpPr>
            <p:spPr>
              <a:xfrm>
                <a:off x="6281546" y="3547776"/>
                <a:ext cx="94202" cy="85343"/>
              </a:xfrm>
              <a:custGeom>
                <a:avLst/>
                <a:gdLst/>
                <a:ahLst/>
                <a:cxnLst/>
                <a:rect l="l" t="t" r="r" b="b"/>
                <a:pathLst>
                  <a:path w="94202" h="85343" extrusionOk="0">
                    <a:moveTo>
                      <a:pt x="0" y="0"/>
                    </a:moveTo>
                    <a:cubicBezTo>
                      <a:pt x="0" y="0"/>
                      <a:pt x="68580" y="19717"/>
                      <a:pt x="94202" y="85344"/>
                    </a:cubicBezTo>
                    <a:cubicBezTo>
                      <a:pt x="94202" y="85344"/>
                      <a:pt x="83153" y="16764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17" name="Google Shape;1617;p32"/>
            <p:cNvGrpSpPr/>
            <p:nvPr/>
          </p:nvGrpSpPr>
          <p:grpSpPr>
            <a:xfrm rot="-3687198">
              <a:off x="4197342" y="2703866"/>
              <a:ext cx="351831" cy="347484"/>
              <a:chOff x="3308549" y="3672832"/>
              <a:chExt cx="1114929" cy="1100681"/>
            </a:xfrm>
          </p:grpSpPr>
          <p:sp>
            <p:nvSpPr>
              <p:cNvPr id="1618" name="Google Shape;1618;p32"/>
              <p:cNvSpPr/>
              <p:nvPr/>
            </p:nvSpPr>
            <p:spPr>
              <a:xfrm>
                <a:off x="3308549" y="3672832"/>
                <a:ext cx="1114929" cy="1100681"/>
              </a:xfrm>
              <a:custGeom>
                <a:avLst/>
                <a:gdLst/>
                <a:ahLst/>
                <a:cxnLst/>
                <a:rect l="l" t="t" r="r" b="b"/>
                <a:pathLst>
                  <a:path w="316292" h="312250" extrusionOk="0">
                    <a:moveTo>
                      <a:pt x="36762" y="51386"/>
                    </a:moveTo>
                    <a:cubicBezTo>
                      <a:pt x="8378" y="85866"/>
                      <a:pt x="-7148" y="134920"/>
                      <a:pt x="3234" y="179783"/>
                    </a:cubicBezTo>
                    <a:cubicBezTo>
                      <a:pt x="9711" y="207596"/>
                      <a:pt x="25237" y="231694"/>
                      <a:pt x="41715" y="253982"/>
                    </a:cubicBezTo>
                    <a:cubicBezTo>
                      <a:pt x="54002" y="270651"/>
                      <a:pt x="67528" y="287130"/>
                      <a:pt x="85054" y="296750"/>
                    </a:cubicBezTo>
                    <a:cubicBezTo>
                      <a:pt x="100580" y="305322"/>
                      <a:pt x="118201" y="307894"/>
                      <a:pt x="135441" y="309799"/>
                    </a:cubicBezTo>
                    <a:cubicBezTo>
                      <a:pt x="166778" y="313228"/>
                      <a:pt x="199163" y="314562"/>
                      <a:pt x="228977" y="303513"/>
                    </a:cubicBezTo>
                    <a:cubicBezTo>
                      <a:pt x="268506" y="288939"/>
                      <a:pt x="300509" y="251982"/>
                      <a:pt x="311749" y="208072"/>
                    </a:cubicBezTo>
                    <a:cubicBezTo>
                      <a:pt x="322988" y="164162"/>
                      <a:pt x="312987" y="114441"/>
                      <a:pt x="286032" y="79580"/>
                    </a:cubicBezTo>
                    <a:cubicBezTo>
                      <a:pt x="221261" y="-4240"/>
                      <a:pt x="107533" y="-34530"/>
                      <a:pt x="36762" y="5148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9" name="Google Shape;1619;p32"/>
              <p:cNvSpPr/>
              <p:nvPr/>
            </p:nvSpPr>
            <p:spPr>
              <a:xfrm>
                <a:off x="3425003" y="3775754"/>
                <a:ext cx="951979" cy="937657"/>
              </a:xfrm>
              <a:custGeom>
                <a:avLst/>
                <a:gdLst/>
                <a:ahLst/>
                <a:cxnLst/>
                <a:rect l="l" t="t" r="r" b="b"/>
                <a:pathLst>
                  <a:path w="270065" h="266002" extrusionOk="0">
                    <a:moveTo>
                      <a:pt x="46880" y="233077"/>
                    </a:moveTo>
                    <a:cubicBezTo>
                      <a:pt x="22972" y="216504"/>
                      <a:pt x="8590" y="188881"/>
                      <a:pt x="2399" y="160497"/>
                    </a:cubicBezTo>
                    <a:cubicBezTo>
                      <a:pt x="17" y="149543"/>
                      <a:pt x="-1316" y="138018"/>
                      <a:pt x="1922" y="127350"/>
                    </a:cubicBezTo>
                    <a:cubicBezTo>
                      <a:pt x="4780" y="117634"/>
                      <a:pt x="11257" y="109157"/>
                      <a:pt x="13257" y="99251"/>
                    </a:cubicBezTo>
                    <a:cubicBezTo>
                      <a:pt x="16686" y="82773"/>
                      <a:pt x="7637" y="66294"/>
                      <a:pt x="7828" y="49435"/>
                    </a:cubicBezTo>
                    <a:cubicBezTo>
                      <a:pt x="8018" y="34957"/>
                      <a:pt x="15543" y="20955"/>
                      <a:pt x="26878" y="12002"/>
                    </a:cubicBezTo>
                    <a:cubicBezTo>
                      <a:pt x="38212" y="3048"/>
                      <a:pt x="53167" y="-952"/>
                      <a:pt x="67645" y="191"/>
                    </a:cubicBezTo>
                    <a:cubicBezTo>
                      <a:pt x="78313" y="1048"/>
                      <a:pt x="88695" y="4572"/>
                      <a:pt x="99363" y="5334"/>
                    </a:cubicBezTo>
                    <a:cubicBezTo>
                      <a:pt x="110888" y="6192"/>
                      <a:pt x="122413" y="3715"/>
                      <a:pt x="133939" y="3048"/>
                    </a:cubicBezTo>
                    <a:cubicBezTo>
                      <a:pt x="145464" y="2382"/>
                      <a:pt x="157846" y="3715"/>
                      <a:pt x="166895" y="10859"/>
                    </a:cubicBezTo>
                    <a:cubicBezTo>
                      <a:pt x="184517" y="24861"/>
                      <a:pt x="181754" y="53150"/>
                      <a:pt x="195470" y="70962"/>
                    </a:cubicBezTo>
                    <a:cubicBezTo>
                      <a:pt x="205281" y="83630"/>
                      <a:pt x="221569" y="88773"/>
                      <a:pt x="235856" y="95917"/>
                    </a:cubicBezTo>
                    <a:cubicBezTo>
                      <a:pt x="245381" y="100680"/>
                      <a:pt x="254525" y="106776"/>
                      <a:pt x="261097" y="115158"/>
                    </a:cubicBezTo>
                    <a:cubicBezTo>
                      <a:pt x="267670" y="123540"/>
                      <a:pt x="271480" y="134493"/>
                      <a:pt x="269575" y="144971"/>
                    </a:cubicBezTo>
                    <a:cubicBezTo>
                      <a:pt x="267479" y="156210"/>
                      <a:pt x="259574" y="165164"/>
                      <a:pt x="253477" y="174784"/>
                    </a:cubicBezTo>
                    <a:cubicBezTo>
                      <a:pt x="246143" y="186595"/>
                      <a:pt x="241476" y="200121"/>
                      <a:pt x="239952" y="213932"/>
                    </a:cubicBezTo>
                    <a:cubicBezTo>
                      <a:pt x="239190" y="221266"/>
                      <a:pt x="239190" y="228981"/>
                      <a:pt x="235856" y="235554"/>
                    </a:cubicBezTo>
                    <a:cubicBezTo>
                      <a:pt x="233189" y="240888"/>
                      <a:pt x="228617" y="245079"/>
                      <a:pt x="223569" y="248222"/>
                    </a:cubicBezTo>
                    <a:cubicBezTo>
                      <a:pt x="209948" y="256890"/>
                      <a:pt x="193184" y="258890"/>
                      <a:pt x="177087" y="259176"/>
                    </a:cubicBezTo>
                    <a:cubicBezTo>
                      <a:pt x="160990" y="259366"/>
                      <a:pt x="144702" y="258033"/>
                      <a:pt x="128795" y="260604"/>
                    </a:cubicBezTo>
                    <a:cubicBezTo>
                      <a:pt x="122128" y="261652"/>
                      <a:pt x="112317" y="266986"/>
                      <a:pt x="105745" y="265843"/>
                    </a:cubicBezTo>
                    <a:cubicBezTo>
                      <a:pt x="100316" y="264891"/>
                      <a:pt x="94029" y="257937"/>
                      <a:pt x="89171" y="255175"/>
                    </a:cubicBezTo>
                    <a:cubicBezTo>
                      <a:pt x="75360" y="247269"/>
                      <a:pt x="60120" y="242031"/>
                      <a:pt x="46975" y="232887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20" name="Google Shape;1620;p32"/>
              <p:cNvGrpSpPr/>
              <p:nvPr/>
            </p:nvGrpSpPr>
            <p:grpSpPr>
              <a:xfrm>
                <a:off x="3406147" y="4066324"/>
                <a:ext cx="844162" cy="634411"/>
                <a:chOff x="6587553" y="4029669"/>
                <a:chExt cx="239431" cy="179939"/>
              </a:xfrm>
            </p:grpSpPr>
            <p:sp>
              <p:nvSpPr>
                <p:cNvPr id="1621" name="Google Shape;1621;p32"/>
                <p:cNvSpPr/>
                <p:nvPr/>
              </p:nvSpPr>
              <p:spPr>
                <a:xfrm>
                  <a:off x="6587599" y="4029669"/>
                  <a:ext cx="239385" cy="179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385" h="179939" extrusionOk="0">
                      <a:moveTo>
                        <a:pt x="164863" y="178285"/>
                      </a:moveTo>
                      <a:cubicBezTo>
                        <a:pt x="164863" y="178285"/>
                        <a:pt x="45324" y="200097"/>
                        <a:pt x="9796" y="85321"/>
                      </a:cubicBezTo>
                      <a:cubicBezTo>
                        <a:pt x="-25733" y="-29550"/>
                        <a:pt x="44467" y="-11929"/>
                        <a:pt x="75804" y="42077"/>
                      </a:cubicBezTo>
                      <a:cubicBezTo>
                        <a:pt x="107046" y="96084"/>
                        <a:pt x="135811" y="89226"/>
                        <a:pt x="183341" y="70367"/>
                      </a:cubicBezTo>
                      <a:cubicBezTo>
                        <a:pt x="230871" y="51507"/>
                        <a:pt x="289164" y="146186"/>
                        <a:pt x="164958" y="17838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622" name="Google Shape;1622;p32"/>
                <p:cNvGrpSpPr/>
                <p:nvPr/>
              </p:nvGrpSpPr>
              <p:grpSpPr>
                <a:xfrm>
                  <a:off x="6587553" y="4029704"/>
                  <a:ext cx="239368" cy="168426"/>
                  <a:chOff x="6587553" y="4029704"/>
                  <a:chExt cx="239368" cy="168426"/>
                </a:xfrm>
              </p:grpSpPr>
              <p:sp>
                <p:nvSpPr>
                  <p:cNvPr id="1623" name="Google Shape;1623;p32"/>
                  <p:cNvSpPr/>
                  <p:nvPr/>
                </p:nvSpPr>
                <p:spPr>
                  <a:xfrm>
                    <a:off x="6587553" y="4029704"/>
                    <a:ext cx="239368" cy="1338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9368" h="133863" extrusionOk="0">
                        <a:moveTo>
                          <a:pt x="234537" y="133768"/>
                        </a:moveTo>
                        <a:cubicBezTo>
                          <a:pt x="230346" y="107575"/>
                          <a:pt x="203295" y="87667"/>
                          <a:pt x="179006" y="97288"/>
                        </a:cubicBezTo>
                        <a:cubicBezTo>
                          <a:pt x="131476" y="116147"/>
                          <a:pt x="102711" y="123005"/>
                          <a:pt x="71469" y="68998"/>
                        </a:cubicBezTo>
                        <a:cubicBezTo>
                          <a:pt x="50800" y="33280"/>
                          <a:pt x="12890" y="13468"/>
                          <a:pt x="127" y="37566"/>
                        </a:cubicBezTo>
                        <a:cubicBezTo>
                          <a:pt x="-2921" y="-22442"/>
                          <a:pt x="49847" y="-2725"/>
                          <a:pt x="75755" y="42043"/>
                        </a:cubicBezTo>
                        <a:cubicBezTo>
                          <a:pt x="106997" y="96049"/>
                          <a:pt x="135762" y="89191"/>
                          <a:pt x="183292" y="70332"/>
                        </a:cubicBezTo>
                        <a:cubicBezTo>
                          <a:pt x="215582" y="57568"/>
                          <a:pt x="252825" y="97097"/>
                          <a:pt x="234537" y="133864"/>
                        </a:cubicBezTo>
                        <a:close/>
                      </a:path>
                    </a:pathLst>
                  </a:custGeom>
                  <a:solidFill>
                    <a:srgbClr val="282B35">
                      <a:alpha val="400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4" name="Google Shape;1624;p32"/>
                  <p:cNvSpPr/>
                  <p:nvPr/>
                </p:nvSpPr>
                <p:spPr>
                  <a:xfrm>
                    <a:off x="6604026" y="4079733"/>
                    <a:ext cx="152531" cy="1183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531" h="118397" extrusionOk="0">
                        <a:moveTo>
                          <a:pt x="131" y="14969"/>
                        </a:moveTo>
                        <a:cubicBezTo>
                          <a:pt x="226" y="10682"/>
                          <a:pt x="1370" y="6110"/>
                          <a:pt x="4608" y="3253"/>
                        </a:cubicBezTo>
                        <a:cubicBezTo>
                          <a:pt x="7180" y="967"/>
                          <a:pt x="10609" y="205"/>
                          <a:pt x="14038" y="14"/>
                        </a:cubicBezTo>
                        <a:cubicBezTo>
                          <a:pt x="25182" y="-367"/>
                          <a:pt x="36041" y="6872"/>
                          <a:pt x="40517" y="17064"/>
                        </a:cubicBezTo>
                        <a:cubicBezTo>
                          <a:pt x="42994" y="22684"/>
                          <a:pt x="43756" y="28875"/>
                          <a:pt x="46232" y="34495"/>
                        </a:cubicBezTo>
                        <a:cubicBezTo>
                          <a:pt x="48137" y="38781"/>
                          <a:pt x="50899" y="42591"/>
                          <a:pt x="54043" y="46020"/>
                        </a:cubicBezTo>
                        <a:cubicBezTo>
                          <a:pt x="65568" y="58879"/>
                          <a:pt x="81570" y="67547"/>
                          <a:pt x="98620" y="70118"/>
                        </a:cubicBezTo>
                        <a:cubicBezTo>
                          <a:pt x="111288" y="72119"/>
                          <a:pt x="124337" y="70785"/>
                          <a:pt x="136910" y="73357"/>
                        </a:cubicBezTo>
                        <a:cubicBezTo>
                          <a:pt x="142244" y="74500"/>
                          <a:pt x="147864" y="76595"/>
                          <a:pt x="150531" y="81358"/>
                        </a:cubicBezTo>
                        <a:cubicBezTo>
                          <a:pt x="152150" y="84215"/>
                          <a:pt x="152436" y="87644"/>
                          <a:pt x="152531" y="90883"/>
                        </a:cubicBezTo>
                        <a:cubicBezTo>
                          <a:pt x="152531" y="95169"/>
                          <a:pt x="152341" y="99551"/>
                          <a:pt x="150722" y="103456"/>
                        </a:cubicBezTo>
                        <a:cubicBezTo>
                          <a:pt x="148150" y="109457"/>
                          <a:pt x="142625" y="113838"/>
                          <a:pt x="136434" y="116029"/>
                        </a:cubicBezTo>
                        <a:cubicBezTo>
                          <a:pt x="130243" y="118220"/>
                          <a:pt x="123671" y="118601"/>
                          <a:pt x="117098" y="118315"/>
                        </a:cubicBezTo>
                        <a:cubicBezTo>
                          <a:pt x="111669" y="118124"/>
                          <a:pt x="106240" y="117553"/>
                          <a:pt x="101001" y="116219"/>
                        </a:cubicBezTo>
                        <a:cubicBezTo>
                          <a:pt x="94715" y="114600"/>
                          <a:pt x="88714" y="111838"/>
                          <a:pt x="82808" y="109076"/>
                        </a:cubicBezTo>
                        <a:cubicBezTo>
                          <a:pt x="77474" y="106599"/>
                          <a:pt x="72140" y="104123"/>
                          <a:pt x="66806" y="101646"/>
                        </a:cubicBezTo>
                        <a:cubicBezTo>
                          <a:pt x="56043" y="96598"/>
                          <a:pt x="45280" y="91645"/>
                          <a:pt x="35564" y="84787"/>
                        </a:cubicBezTo>
                        <a:cubicBezTo>
                          <a:pt x="31564" y="82024"/>
                          <a:pt x="27754" y="78881"/>
                          <a:pt x="25087" y="74881"/>
                        </a:cubicBezTo>
                        <a:cubicBezTo>
                          <a:pt x="22706" y="71357"/>
                          <a:pt x="21277" y="67356"/>
                          <a:pt x="19372" y="63546"/>
                        </a:cubicBezTo>
                        <a:cubicBezTo>
                          <a:pt x="14990" y="54878"/>
                          <a:pt x="8323" y="47544"/>
                          <a:pt x="3751" y="39067"/>
                        </a:cubicBezTo>
                        <a:cubicBezTo>
                          <a:pt x="-345" y="31352"/>
                          <a:pt x="-154" y="23446"/>
                          <a:pt x="131" y="1477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00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5" name="Google Shape;1625;p32"/>
                  <p:cNvSpPr/>
                  <p:nvPr/>
                </p:nvSpPr>
                <p:spPr>
                  <a:xfrm>
                    <a:off x="6767967" y="4141919"/>
                    <a:ext cx="37000" cy="32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000" h="32750" extrusionOk="0">
                        <a:moveTo>
                          <a:pt x="22023" y="27"/>
                        </a:moveTo>
                        <a:cubicBezTo>
                          <a:pt x="24595" y="122"/>
                          <a:pt x="27262" y="503"/>
                          <a:pt x="29453" y="1932"/>
                        </a:cubicBezTo>
                        <a:cubicBezTo>
                          <a:pt x="31358" y="3170"/>
                          <a:pt x="32691" y="5075"/>
                          <a:pt x="33739" y="7076"/>
                        </a:cubicBezTo>
                        <a:cubicBezTo>
                          <a:pt x="36310" y="11552"/>
                          <a:pt x="38025" y="16886"/>
                          <a:pt x="36310" y="21744"/>
                        </a:cubicBezTo>
                        <a:cubicBezTo>
                          <a:pt x="34977" y="25459"/>
                          <a:pt x="31834" y="28316"/>
                          <a:pt x="28309" y="29936"/>
                        </a:cubicBezTo>
                        <a:cubicBezTo>
                          <a:pt x="24785" y="31555"/>
                          <a:pt x="20785" y="32222"/>
                          <a:pt x="16975" y="32603"/>
                        </a:cubicBezTo>
                        <a:cubicBezTo>
                          <a:pt x="15260" y="32793"/>
                          <a:pt x="13450" y="32888"/>
                          <a:pt x="11831" y="32317"/>
                        </a:cubicBezTo>
                        <a:cubicBezTo>
                          <a:pt x="10593" y="31841"/>
                          <a:pt x="9545" y="31079"/>
                          <a:pt x="8593" y="30126"/>
                        </a:cubicBezTo>
                        <a:cubicBezTo>
                          <a:pt x="3640" y="25649"/>
                          <a:pt x="-1980" y="15934"/>
                          <a:pt x="687" y="8980"/>
                        </a:cubicBezTo>
                        <a:cubicBezTo>
                          <a:pt x="3545" y="1646"/>
                          <a:pt x="15356" y="-259"/>
                          <a:pt x="22118" y="27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00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626" name="Google Shape;1626;p32"/>
              <p:cNvGrpSpPr/>
              <p:nvPr/>
            </p:nvGrpSpPr>
            <p:grpSpPr>
              <a:xfrm>
                <a:off x="3551607" y="3823799"/>
                <a:ext cx="440610" cy="223921"/>
                <a:chOff x="6628810" y="3960881"/>
                <a:chExt cx="124971" cy="63511"/>
              </a:xfrm>
            </p:grpSpPr>
            <p:sp>
              <p:nvSpPr>
                <p:cNvPr id="1627" name="Google Shape;1627;p32"/>
                <p:cNvSpPr/>
                <p:nvPr/>
              </p:nvSpPr>
              <p:spPr>
                <a:xfrm>
                  <a:off x="6628810" y="3967018"/>
                  <a:ext cx="86486" cy="57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86" h="57374" extrusionOk="0">
                      <a:moveTo>
                        <a:pt x="8685" y="19671"/>
                      </a:moveTo>
                      <a:cubicBezTo>
                        <a:pt x="3446" y="25386"/>
                        <a:pt x="-1030" y="32815"/>
                        <a:pt x="208" y="40530"/>
                      </a:cubicBezTo>
                      <a:cubicBezTo>
                        <a:pt x="1446" y="47960"/>
                        <a:pt x="8019" y="53675"/>
                        <a:pt x="15162" y="55961"/>
                      </a:cubicBezTo>
                      <a:cubicBezTo>
                        <a:pt x="22401" y="58152"/>
                        <a:pt x="30117" y="57485"/>
                        <a:pt x="37546" y="56056"/>
                      </a:cubicBezTo>
                      <a:cubicBezTo>
                        <a:pt x="46214" y="54437"/>
                        <a:pt x="54691" y="52056"/>
                        <a:pt x="62883" y="48912"/>
                      </a:cubicBezTo>
                      <a:cubicBezTo>
                        <a:pt x="69169" y="46436"/>
                        <a:pt x="75360" y="43483"/>
                        <a:pt x="80123" y="38721"/>
                      </a:cubicBezTo>
                      <a:cubicBezTo>
                        <a:pt x="84600" y="34244"/>
                        <a:pt x="87552" y="27672"/>
                        <a:pt x="86124" y="21576"/>
                      </a:cubicBezTo>
                      <a:cubicBezTo>
                        <a:pt x="85457" y="18909"/>
                        <a:pt x="84123" y="16432"/>
                        <a:pt x="82409" y="14241"/>
                      </a:cubicBezTo>
                      <a:cubicBezTo>
                        <a:pt x="77265" y="7764"/>
                        <a:pt x="69550" y="3669"/>
                        <a:pt x="61549" y="1764"/>
                      </a:cubicBezTo>
                      <a:cubicBezTo>
                        <a:pt x="51357" y="-713"/>
                        <a:pt x="41546" y="-903"/>
                        <a:pt x="32021" y="3288"/>
                      </a:cubicBezTo>
                      <a:cubicBezTo>
                        <a:pt x="23163" y="7288"/>
                        <a:pt x="15258" y="12527"/>
                        <a:pt x="8590" y="19671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8" name="Google Shape;1628;p32"/>
                <p:cNvSpPr/>
                <p:nvPr/>
              </p:nvSpPr>
              <p:spPr>
                <a:xfrm>
                  <a:off x="6725384" y="3960881"/>
                  <a:ext cx="28397" cy="25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97" h="25939" extrusionOk="0">
                      <a:moveTo>
                        <a:pt x="5551" y="3138"/>
                      </a:moveTo>
                      <a:cubicBezTo>
                        <a:pt x="2598" y="6186"/>
                        <a:pt x="598" y="10186"/>
                        <a:pt x="122" y="14377"/>
                      </a:cubicBezTo>
                      <a:cubicBezTo>
                        <a:pt x="-164" y="16473"/>
                        <a:pt x="26" y="18663"/>
                        <a:pt x="979" y="20568"/>
                      </a:cubicBezTo>
                      <a:cubicBezTo>
                        <a:pt x="2789" y="23997"/>
                        <a:pt x="7075" y="25331"/>
                        <a:pt x="10980" y="25712"/>
                      </a:cubicBezTo>
                      <a:cubicBezTo>
                        <a:pt x="13362" y="25998"/>
                        <a:pt x="15838" y="25998"/>
                        <a:pt x="18315" y="25807"/>
                      </a:cubicBezTo>
                      <a:cubicBezTo>
                        <a:pt x="20315" y="25712"/>
                        <a:pt x="22315" y="25331"/>
                        <a:pt x="23934" y="24378"/>
                      </a:cubicBezTo>
                      <a:cubicBezTo>
                        <a:pt x="27173" y="22473"/>
                        <a:pt x="28792" y="18378"/>
                        <a:pt x="28316" y="14663"/>
                      </a:cubicBezTo>
                      <a:cubicBezTo>
                        <a:pt x="27935" y="10948"/>
                        <a:pt x="25839" y="7519"/>
                        <a:pt x="23363" y="4662"/>
                      </a:cubicBezTo>
                      <a:cubicBezTo>
                        <a:pt x="22410" y="3614"/>
                        <a:pt x="21363" y="2566"/>
                        <a:pt x="20124" y="1804"/>
                      </a:cubicBezTo>
                      <a:cubicBezTo>
                        <a:pt x="15648" y="-863"/>
                        <a:pt x="9171" y="-672"/>
                        <a:pt x="5456" y="3042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629" name="Google Shape;1629;p32"/>
            <p:cNvGrpSpPr/>
            <p:nvPr/>
          </p:nvGrpSpPr>
          <p:grpSpPr>
            <a:xfrm>
              <a:off x="4310907" y="3155346"/>
              <a:ext cx="205329" cy="202746"/>
              <a:chOff x="6764282" y="3352482"/>
              <a:chExt cx="142126" cy="140338"/>
            </a:xfrm>
          </p:grpSpPr>
          <p:sp>
            <p:nvSpPr>
              <p:cNvPr id="1630" name="Google Shape;1630;p32"/>
              <p:cNvSpPr/>
              <p:nvPr/>
            </p:nvSpPr>
            <p:spPr>
              <a:xfrm>
                <a:off x="6764282" y="3352482"/>
                <a:ext cx="142030" cy="140338"/>
              </a:xfrm>
              <a:custGeom>
                <a:avLst/>
                <a:gdLst/>
                <a:ahLst/>
                <a:cxnLst/>
                <a:rect l="l" t="t" r="r" b="b"/>
                <a:pathLst>
                  <a:path w="142030" h="140338" extrusionOk="0">
                    <a:moveTo>
                      <a:pt x="107623" y="110903"/>
                    </a:moveTo>
                    <a:cubicBezTo>
                      <a:pt x="94669" y="113760"/>
                      <a:pt x="88192" y="123666"/>
                      <a:pt x="80001" y="122047"/>
                    </a:cubicBezTo>
                    <a:cubicBezTo>
                      <a:pt x="71714" y="120428"/>
                      <a:pt x="60284" y="119571"/>
                      <a:pt x="50378" y="132334"/>
                    </a:cubicBezTo>
                    <a:cubicBezTo>
                      <a:pt x="40472" y="145098"/>
                      <a:pt x="34662" y="139859"/>
                      <a:pt x="36281" y="135287"/>
                    </a:cubicBezTo>
                    <a:cubicBezTo>
                      <a:pt x="37900" y="130715"/>
                      <a:pt x="57522" y="112427"/>
                      <a:pt x="52283" y="105093"/>
                    </a:cubicBezTo>
                    <a:cubicBezTo>
                      <a:pt x="47044" y="97663"/>
                      <a:pt x="41901" y="95282"/>
                      <a:pt x="38281" y="86900"/>
                    </a:cubicBezTo>
                    <a:cubicBezTo>
                      <a:pt x="34662" y="78518"/>
                      <a:pt x="21898" y="74898"/>
                      <a:pt x="11992" y="72041"/>
                    </a:cubicBezTo>
                    <a:cubicBezTo>
                      <a:pt x="1991" y="69183"/>
                      <a:pt x="-3248" y="62421"/>
                      <a:pt x="2182" y="59373"/>
                    </a:cubicBezTo>
                    <a:cubicBezTo>
                      <a:pt x="2372" y="59277"/>
                      <a:pt x="2563" y="59182"/>
                      <a:pt x="2848" y="59087"/>
                    </a:cubicBezTo>
                    <a:cubicBezTo>
                      <a:pt x="8754" y="56896"/>
                      <a:pt x="22279" y="64230"/>
                      <a:pt x="26470" y="60230"/>
                    </a:cubicBezTo>
                    <a:cubicBezTo>
                      <a:pt x="30947" y="55944"/>
                      <a:pt x="32947" y="44799"/>
                      <a:pt x="39901" y="39275"/>
                    </a:cubicBezTo>
                    <a:cubicBezTo>
                      <a:pt x="46854" y="33750"/>
                      <a:pt x="47521" y="29273"/>
                      <a:pt x="41805" y="17177"/>
                    </a:cubicBezTo>
                    <a:cubicBezTo>
                      <a:pt x="36186" y="5080"/>
                      <a:pt x="38758" y="-1302"/>
                      <a:pt x="43806" y="222"/>
                    </a:cubicBezTo>
                    <a:cubicBezTo>
                      <a:pt x="48949" y="1746"/>
                      <a:pt x="50664" y="20701"/>
                      <a:pt x="59522" y="27178"/>
                    </a:cubicBezTo>
                    <a:cubicBezTo>
                      <a:pt x="67904" y="33465"/>
                      <a:pt x="80191" y="32798"/>
                      <a:pt x="82572" y="11748"/>
                    </a:cubicBezTo>
                    <a:cubicBezTo>
                      <a:pt x="82858" y="9176"/>
                      <a:pt x="85906" y="7842"/>
                      <a:pt x="88097" y="9462"/>
                    </a:cubicBezTo>
                    <a:cubicBezTo>
                      <a:pt x="89716" y="10700"/>
                      <a:pt x="91526" y="13367"/>
                      <a:pt x="92860" y="18606"/>
                    </a:cubicBezTo>
                    <a:cubicBezTo>
                      <a:pt x="96670" y="32702"/>
                      <a:pt x="97527" y="39275"/>
                      <a:pt x="108480" y="47562"/>
                    </a:cubicBezTo>
                    <a:cubicBezTo>
                      <a:pt x="119434" y="55848"/>
                      <a:pt x="134579" y="50324"/>
                      <a:pt x="140294" y="55467"/>
                    </a:cubicBezTo>
                    <a:cubicBezTo>
                      <a:pt x="141056" y="56134"/>
                      <a:pt x="141628" y="56896"/>
                      <a:pt x="141818" y="57563"/>
                    </a:cubicBezTo>
                    <a:cubicBezTo>
                      <a:pt x="143437" y="61849"/>
                      <a:pt x="135436" y="65564"/>
                      <a:pt x="130483" y="68040"/>
                    </a:cubicBezTo>
                    <a:cubicBezTo>
                      <a:pt x="124673" y="70898"/>
                      <a:pt x="110481" y="87090"/>
                      <a:pt x="120387" y="99473"/>
                    </a:cubicBezTo>
                    <a:cubicBezTo>
                      <a:pt x="130293" y="111855"/>
                      <a:pt x="140770" y="122523"/>
                      <a:pt x="135532" y="129667"/>
                    </a:cubicBezTo>
                    <a:cubicBezTo>
                      <a:pt x="130293" y="136716"/>
                      <a:pt x="120577" y="107950"/>
                      <a:pt x="107623" y="1109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1" name="Google Shape;1631;p32"/>
              <p:cNvSpPr/>
              <p:nvPr/>
            </p:nvSpPr>
            <p:spPr>
              <a:xfrm>
                <a:off x="6764282" y="3410140"/>
                <a:ext cx="142126" cy="82680"/>
              </a:xfrm>
              <a:custGeom>
                <a:avLst/>
                <a:gdLst/>
                <a:ahLst/>
                <a:cxnLst/>
                <a:rect l="l" t="t" r="r" b="b"/>
                <a:pathLst>
                  <a:path w="142126" h="82680" extrusionOk="0">
                    <a:moveTo>
                      <a:pt x="107623" y="53245"/>
                    </a:moveTo>
                    <a:cubicBezTo>
                      <a:pt x="94669" y="56102"/>
                      <a:pt x="88192" y="66008"/>
                      <a:pt x="80001" y="64389"/>
                    </a:cubicBezTo>
                    <a:cubicBezTo>
                      <a:pt x="71714" y="62770"/>
                      <a:pt x="60284" y="61913"/>
                      <a:pt x="50378" y="74676"/>
                    </a:cubicBezTo>
                    <a:cubicBezTo>
                      <a:pt x="40472" y="87439"/>
                      <a:pt x="34662" y="82201"/>
                      <a:pt x="36281" y="77629"/>
                    </a:cubicBezTo>
                    <a:cubicBezTo>
                      <a:pt x="37900" y="73057"/>
                      <a:pt x="57522" y="54769"/>
                      <a:pt x="52283" y="47434"/>
                    </a:cubicBezTo>
                    <a:cubicBezTo>
                      <a:pt x="47044" y="40005"/>
                      <a:pt x="41901" y="37624"/>
                      <a:pt x="38281" y="29242"/>
                    </a:cubicBezTo>
                    <a:cubicBezTo>
                      <a:pt x="34662" y="20860"/>
                      <a:pt x="21898" y="17240"/>
                      <a:pt x="11992" y="14383"/>
                    </a:cubicBezTo>
                    <a:cubicBezTo>
                      <a:pt x="1991" y="11525"/>
                      <a:pt x="-3248" y="4763"/>
                      <a:pt x="2182" y="1714"/>
                    </a:cubicBezTo>
                    <a:cubicBezTo>
                      <a:pt x="2372" y="1619"/>
                      <a:pt x="2563" y="1524"/>
                      <a:pt x="2848" y="1429"/>
                    </a:cubicBezTo>
                    <a:cubicBezTo>
                      <a:pt x="3325" y="2000"/>
                      <a:pt x="3801" y="2476"/>
                      <a:pt x="4372" y="2953"/>
                    </a:cubicBezTo>
                    <a:cubicBezTo>
                      <a:pt x="9706" y="7525"/>
                      <a:pt x="17136" y="8096"/>
                      <a:pt x="23899" y="9620"/>
                    </a:cubicBezTo>
                    <a:cubicBezTo>
                      <a:pt x="32280" y="11430"/>
                      <a:pt x="40282" y="14859"/>
                      <a:pt x="48187" y="18193"/>
                    </a:cubicBezTo>
                    <a:cubicBezTo>
                      <a:pt x="54093" y="20669"/>
                      <a:pt x="60189" y="23431"/>
                      <a:pt x="64094" y="28480"/>
                    </a:cubicBezTo>
                    <a:cubicBezTo>
                      <a:pt x="68571" y="34290"/>
                      <a:pt x="70380" y="43339"/>
                      <a:pt x="77524" y="45244"/>
                    </a:cubicBezTo>
                    <a:cubicBezTo>
                      <a:pt x="82477" y="46482"/>
                      <a:pt x="87335" y="43434"/>
                      <a:pt x="91431" y="40481"/>
                    </a:cubicBezTo>
                    <a:cubicBezTo>
                      <a:pt x="96288" y="37052"/>
                      <a:pt x="101242" y="33433"/>
                      <a:pt x="103813" y="28099"/>
                    </a:cubicBezTo>
                    <a:cubicBezTo>
                      <a:pt x="105528" y="24384"/>
                      <a:pt x="105909" y="20193"/>
                      <a:pt x="107909" y="16573"/>
                    </a:cubicBezTo>
                    <a:cubicBezTo>
                      <a:pt x="110671" y="11621"/>
                      <a:pt x="116101" y="8858"/>
                      <a:pt x="121435" y="6667"/>
                    </a:cubicBezTo>
                    <a:cubicBezTo>
                      <a:pt x="127912" y="4000"/>
                      <a:pt x="134865" y="1238"/>
                      <a:pt x="141913" y="0"/>
                    </a:cubicBezTo>
                    <a:cubicBezTo>
                      <a:pt x="143533" y="4286"/>
                      <a:pt x="135532" y="8001"/>
                      <a:pt x="130579" y="10477"/>
                    </a:cubicBezTo>
                    <a:cubicBezTo>
                      <a:pt x="124768" y="13335"/>
                      <a:pt x="110576" y="29527"/>
                      <a:pt x="120482" y="41910"/>
                    </a:cubicBezTo>
                    <a:cubicBezTo>
                      <a:pt x="130388" y="54292"/>
                      <a:pt x="140866" y="64960"/>
                      <a:pt x="135627" y="72104"/>
                    </a:cubicBezTo>
                    <a:cubicBezTo>
                      <a:pt x="130388" y="79153"/>
                      <a:pt x="120672" y="50387"/>
                      <a:pt x="107719" y="53340"/>
                    </a:cubicBezTo>
                    <a:close/>
                  </a:path>
                </a:pathLst>
              </a:custGeom>
              <a:solidFill>
                <a:srgbClr val="282B3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2" name="Google Shape;1632;p32"/>
              <p:cNvSpPr/>
              <p:nvPr/>
            </p:nvSpPr>
            <p:spPr>
              <a:xfrm>
                <a:off x="6804850" y="3384214"/>
                <a:ext cx="71272" cy="55499"/>
              </a:xfrm>
              <a:custGeom>
                <a:avLst/>
                <a:gdLst/>
                <a:ahLst/>
                <a:cxnLst/>
                <a:rect l="l" t="t" r="r" b="b"/>
                <a:pathLst>
                  <a:path w="71272" h="55499" extrusionOk="0">
                    <a:moveTo>
                      <a:pt x="57245" y="11638"/>
                    </a:moveTo>
                    <a:cubicBezTo>
                      <a:pt x="55150" y="7352"/>
                      <a:pt x="53149" y="2399"/>
                      <a:pt x="48768" y="589"/>
                    </a:cubicBezTo>
                    <a:cubicBezTo>
                      <a:pt x="45529" y="-649"/>
                      <a:pt x="41910" y="208"/>
                      <a:pt x="38767" y="1827"/>
                    </a:cubicBezTo>
                    <a:cubicBezTo>
                      <a:pt x="35814" y="3351"/>
                      <a:pt x="32861" y="5447"/>
                      <a:pt x="29527" y="5447"/>
                    </a:cubicBezTo>
                    <a:cubicBezTo>
                      <a:pt x="26670" y="5447"/>
                      <a:pt x="24003" y="3828"/>
                      <a:pt x="21431" y="2685"/>
                    </a:cubicBezTo>
                    <a:cubicBezTo>
                      <a:pt x="18764" y="1446"/>
                      <a:pt x="15621" y="684"/>
                      <a:pt x="13144" y="2113"/>
                    </a:cubicBezTo>
                    <a:cubicBezTo>
                      <a:pt x="10668" y="3637"/>
                      <a:pt x="9811" y="6780"/>
                      <a:pt x="9049" y="9543"/>
                    </a:cubicBezTo>
                    <a:cubicBezTo>
                      <a:pt x="7525" y="14686"/>
                      <a:pt x="5048" y="19639"/>
                      <a:pt x="1048" y="23354"/>
                    </a:cubicBezTo>
                    <a:cubicBezTo>
                      <a:pt x="571" y="23830"/>
                      <a:pt x="95" y="24211"/>
                      <a:pt x="0" y="24878"/>
                    </a:cubicBezTo>
                    <a:cubicBezTo>
                      <a:pt x="0" y="25164"/>
                      <a:pt x="0" y="25449"/>
                      <a:pt x="0" y="25640"/>
                    </a:cubicBezTo>
                    <a:cubicBezTo>
                      <a:pt x="762" y="29545"/>
                      <a:pt x="3810" y="32593"/>
                      <a:pt x="7239" y="34593"/>
                    </a:cubicBezTo>
                    <a:cubicBezTo>
                      <a:pt x="10668" y="36594"/>
                      <a:pt x="14478" y="37641"/>
                      <a:pt x="18288" y="38880"/>
                    </a:cubicBezTo>
                    <a:cubicBezTo>
                      <a:pt x="22003" y="40118"/>
                      <a:pt x="25813" y="41737"/>
                      <a:pt x="28575" y="44499"/>
                    </a:cubicBezTo>
                    <a:cubicBezTo>
                      <a:pt x="30480" y="46404"/>
                      <a:pt x="31813" y="48690"/>
                      <a:pt x="33528" y="50786"/>
                    </a:cubicBezTo>
                    <a:cubicBezTo>
                      <a:pt x="35242" y="52881"/>
                      <a:pt x="37338" y="54786"/>
                      <a:pt x="39909" y="55358"/>
                    </a:cubicBezTo>
                    <a:cubicBezTo>
                      <a:pt x="42386" y="55834"/>
                      <a:pt x="44958" y="55072"/>
                      <a:pt x="47053" y="53643"/>
                    </a:cubicBezTo>
                    <a:cubicBezTo>
                      <a:pt x="49149" y="52310"/>
                      <a:pt x="50863" y="50405"/>
                      <a:pt x="52483" y="48500"/>
                    </a:cubicBezTo>
                    <a:cubicBezTo>
                      <a:pt x="57436" y="42880"/>
                      <a:pt x="62198" y="37927"/>
                      <a:pt x="68675" y="34117"/>
                    </a:cubicBezTo>
                    <a:cubicBezTo>
                      <a:pt x="75628" y="29926"/>
                      <a:pt x="66770" y="25068"/>
                      <a:pt x="63627" y="21449"/>
                    </a:cubicBezTo>
                    <a:cubicBezTo>
                      <a:pt x="61055" y="18496"/>
                      <a:pt x="58959" y="15162"/>
                      <a:pt x="57150" y="11638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0" name="Google Shape;2110;p44"/>
          <p:cNvSpPr txBox="1">
            <a:spLocks noGrp="1"/>
          </p:cNvSpPr>
          <p:nvPr>
            <p:ph type="title"/>
          </p:nvPr>
        </p:nvSpPr>
        <p:spPr>
          <a:xfrm>
            <a:off x="385422" y="39765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delle Sans Devanagari" panose="02000503000000020004" pitchFamily="2" charset="-78"/>
                <a:cs typeface="Adelle Sans Devanagari" panose="02000503000000020004" pitchFamily="2" charset="-78"/>
              </a:rPr>
              <a:t>Admission &amp; Conditioning</a:t>
            </a:r>
            <a:endParaRPr dirty="0">
              <a:latin typeface="Adelle Sans Devanagari" panose="02000503000000020004" pitchFamily="2" charset="-78"/>
              <a:cs typeface="Adelle Sans Devanagari" panose="02000503000000020004" pitchFamily="2" charset="-78"/>
            </a:endParaRPr>
          </a:p>
        </p:txBody>
      </p:sp>
      <p:sp>
        <p:nvSpPr>
          <p:cNvPr id="2111" name="Google Shape;2111;p44"/>
          <p:cNvSpPr txBox="1"/>
          <p:nvPr/>
        </p:nvSpPr>
        <p:spPr>
          <a:xfrm>
            <a:off x="385422" y="1459983"/>
            <a:ext cx="192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alibri" panose="020F0502020204030204" pitchFamily="34" charset="0"/>
                <a:ea typeface="DM Sans"/>
                <a:cs typeface="Calibri" panose="020F0502020204030204" pitchFamily="34" charset="0"/>
                <a:sym typeface="DM Sans"/>
              </a:rPr>
              <a:t>Ward Admission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alibri" panose="020F0502020204030204" pitchFamily="34" charset="0"/>
                <a:ea typeface="DM Sans"/>
                <a:cs typeface="Calibri" panose="020F0502020204030204" pitchFamily="34" charset="0"/>
                <a:sym typeface="DM Sans"/>
              </a:rPr>
              <a:t>(for 4-6 weeks) or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alibri" panose="020F0502020204030204" pitchFamily="34" charset="0"/>
                <a:ea typeface="DM Sans"/>
                <a:cs typeface="Calibri" panose="020F0502020204030204" pitchFamily="34" charset="0"/>
                <a:sym typeface="DM Sans"/>
              </a:rPr>
              <a:t>Ambulatory Pathway </a:t>
            </a:r>
            <a:endParaRPr dirty="0">
              <a:solidFill>
                <a:schemeClr val="dk1"/>
              </a:solidFill>
              <a:latin typeface="Calibri" panose="020F0502020204030204" pitchFamily="34" charset="0"/>
              <a:ea typeface="DM Sans"/>
              <a:cs typeface="Calibri" panose="020F0502020204030204" pitchFamily="34" charset="0"/>
              <a:sym typeface="DM Sans"/>
            </a:endParaRPr>
          </a:p>
        </p:txBody>
      </p:sp>
      <p:sp>
        <p:nvSpPr>
          <p:cNvPr id="2112" name="Google Shape;2112;p44"/>
          <p:cNvSpPr txBox="1"/>
          <p:nvPr/>
        </p:nvSpPr>
        <p:spPr>
          <a:xfrm>
            <a:off x="2329766" y="1281685"/>
            <a:ext cx="192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DM Sans"/>
                <a:cs typeface="Calibri" panose="020F0502020204030204" pitchFamily="34" charset="0"/>
                <a:sym typeface="DM Sans"/>
              </a:rPr>
              <a:t>5-7 days of chemotherapy - Conditioning </a:t>
            </a:r>
          </a:p>
        </p:txBody>
      </p:sp>
      <p:sp>
        <p:nvSpPr>
          <p:cNvPr id="2113" name="Google Shape;2113;p44"/>
          <p:cNvSpPr/>
          <p:nvPr/>
        </p:nvSpPr>
        <p:spPr>
          <a:xfrm>
            <a:off x="513079" y="2078539"/>
            <a:ext cx="183300" cy="183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14" name="Google Shape;2114;p44"/>
          <p:cNvSpPr/>
          <p:nvPr/>
        </p:nvSpPr>
        <p:spPr>
          <a:xfrm>
            <a:off x="513116" y="3327802"/>
            <a:ext cx="183300" cy="183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15" name="Google Shape;2115;p44"/>
          <p:cNvSpPr txBox="1"/>
          <p:nvPr/>
        </p:nvSpPr>
        <p:spPr>
          <a:xfrm>
            <a:off x="2367142" y="3624572"/>
            <a:ext cx="192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alibri" panose="020F0502020204030204" pitchFamily="34" charset="0"/>
                <a:ea typeface="DM Sans"/>
                <a:cs typeface="Calibri" panose="020F0502020204030204" pitchFamily="34" charset="0"/>
                <a:sym typeface="DM Sans"/>
              </a:rPr>
              <a:t>Stem Cell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alibri" panose="020F0502020204030204" pitchFamily="34" charset="0"/>
                <a:ea typeface="DM Sans"/>
                <a:cs typeface="Calibri" panose="020F0502020204030204" pitchFamily="34" charset="0"/>
                <a:sym typeface="DM Sans"/>
              </a:rPr>
              <a:t>infusion Day 0</a:t>
            </a:r>
            <a:endParaRPr dirty="0">
              <a:solidFill>
                <a:schemeClr val="dk1"/>
              </a:solidFill>
              <a:latin typeface="Calibri" panose="020F0502020204030204" pitchFamily="34" charset="0"/>
              <a:ea typeface="DM Sans"/>
              <a:cs typeface="Calibri" panose="020F0502020204030204" pitchFamily="34" charset="0"/>
              <a:sym typeface="DM Sans"/>
            </a:endParaRPr>
          </a:p>
        </p:txBody>
      </p:sp>
      <p:sp>
        <p:nvSpPr>
          <p:cNvPr id="2116" name="Google Shape;2116;p44"/>
          <p:cNvSpPr txBox="1"/>
          <p:nvPr/>
        </p:nvSpPr>
        <p:spPr>
          <a:xfrm>
            <a:off x="4255766" y="1256071"/>
            <a:ext cx="192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alibri" panose="020F0502020204030204" pitchFamily="34" charset="0"/>
                <a:ea typeface="DM Sans"/>
                <a:cs typeface="Calibri" panose="020F0502020204030204" pitchFamily="34" charset="0"/>
                <a:sym typeface="DM Sans"/>
              </a:rPr>
              <a:t>D+5 ward admission if on Ambulatory pathway</a:t>
            </a:r>
            <a:endParaRPr dirty="0">
              <a:solidFill>
                <a:schemeClr val="dk1"/>
              </a:solidFill>
              <a:latin typeface="Calibri" panose="020F0502020204030204" pitchFamily="34" charset="0"/>
              <a:ea typeface="DM Sans"/>
              <a:cs typeface="Calibri" panose="020F0502020204030204" pitchFamily="34" charset="0"/>
              <a:sym typeface="DM Sans"/>
            </a:endParaRPr>
          </a:p>
        </p:txBody>
      </p:sp>
      <p:sp>
        <p:nvSpPr>
          <p:cNvPr id="2117" name="Google Shape;2117;p44"/>
          <p:cNvSpPr/>
          <p:nvPr/>
        </p:nvSpPr>
        <p:spPr>
          <a:xfrm>
            <a:off x="2430458" y="2078539"/>
            <a:ext cx="183300" cy="183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18" name="Google Shape;2118;p44"/>
          <p:cNvSpPr/>
          <p:nvPr/>
        </p:nvSpPr>
        <p:spPr>
          <a:xfrm>
            <a:off x="2430485" y="3327802"/>
            <a:ext cx="183300" cy="183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19" name="Google Shape;2119;p44"/>
          <p:cNvSpPr txBox="1"/>
          <p:nvPr/>
        </p:nvSpPr>
        <p:spPr>
          <a:xfrm>
            <a:off x="4347785" y="3918989"/>
            <a:ext cx="192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>
                <a:solidFill>
                  <a:schemeClr val="dk1"/>
                </a:solidFill>
                <a:latin typeface="Calibri" panose="020F0502020204030204" pitchFamily="34" charset="0"/>
                <a:ea typeface="DM Sans"/>
                <a:cs typeface="Calibri" panose="020F0502020204030204" pitchFamily="34" charset="0"/>
                <a:sym typeface="DM Sans"/>
              </a:rPr>
              <a:t>Side effects of Chemotherapy; </a:t>
            </a: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DM Sans"/>
                <a:cs typeface="Calibri" panose="020F0502020204030204" pitchFamily="34" charset="0"/>
                <a:sym typeface="DM Sans"/>
              </a:rPr>
              <a:t>infection risk, close monitoring</a:t>
            </a:r>
            <a:endParaRPr dirty="0">
              <a:solidFill>
                <a:schemeClr val="dk1"/>
              </a:solidFill>
              <a:latin typeface="Calibri" panose="020F0502020204030204" pitchFamily="34" charset="0"/>
              <a:ea typeface="DM Sans"/>
              <a:cs typeface="Calibri" panose="020F0502020204030204" pitchFamily="34" charset="0"/>
              <a:sym typeface="DM Sans"/>
            </a:endParaRPr>
          </a:p>
        </p:txBody>
      </p:sp>
      <p:sp>
        <p:nvSpPr>
          <p:cNvPr id="2120" name="Google Shape;2120;p44"/>
          <p:cNvSpPr txBox="1"/>
          <p:nvPr/>
        </p:nvSpPr>
        <p:spPr>
          <a:xfrm>
            <a:off x="6164499" y="1511705"/>
            <a:ext cx="192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alibri" panose="020F0502020204030204" pitchFamily="34" charset="0"/>
                <a:ea typeface="DM Sans"/>
                <a:cs typeface="Calibri" panose="020F0502020204030204" pitchFamily="34" charset="0"/>
                <a:sym typeface="DM Sans"/>
              </a:rPr>
              <a:t>Wait blood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alibri" panose="020F0502020204030204" pitchFamily="34" charset="0"/>
                <a:ea typeface="DM Sans"/>
                <a:cs typeface="Calibri" panose="020F0502020204030204" pitchFamily="34" charset="0"/>
                <a:sym typeface="DM Sans"/>
              </a:rPr>
              <a:t>count </a:t>
            </a: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DM Sans"/>
                <a:cs typeface="Calibri" panose="020F0502020204030204" pitchFamily="34" charset="0"/>
                <a:sym typeface="DM Sans"/>
              </a:rPr>
              <a:t>recovery</a:t>
            </a:r>
            <a:r>
              <a:rPr lang="en" dirty="0">
                <a:solidFill>
                  <a:schemeClr val="dk1"/>
                </a:solidFill>
                <a:latin typeface="Calibri" panose="020F0502020204030204" pitchFamily="34" charset="0"/>
                <a:ea typeface="DM Sans"/>
                <a:cs typeface="Calibri" panose="020F0502020204030204" pitchFamily="34" charset="0"/>
                <a:sym typeface="DM Sans"/>
              </a:rPr>
              <a:t>  </a:t>
            </a:r>
            <a:endParaRPr dirty="0">
              <a:solidFill>
                <a:schemeClr val="dk1"/>
              </a:solidFill>
              <a:latin typeface="Calibri" panose="020F0502020204030204" pitchFamily="34" charset="0"/>
              <a:ea typeface="DM Sans"/>
              <a:cs typeface="Calibri" panose="020F0502020204030204" pitchFamily="34" charset="0"/>
              <a:sym typeface="DM Sans"/>
            </a:endParaRPr>
          </a:p>
        </p:txBody>
      </p:sp>
      <p:sp>
        <p:nvSpPr>
          <p:cNvPr id="2121" name="Google Shape;2121;p44"/>
          <p:cNvSpPr/>
          <p:nvPr/>
        </p:nvSpPr>
        <p:spPr>
          <a:xfrm>
            <a:off x="4347837" y="2078539"/>
            <a:ext cx="183300" cy="183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22" name="Google Shape;2122;p44"/>
          <p:cNvSpPr/>
          <p:nvPr/>
        </p:nvSpPr>
        <p:spPr>
          <a:xfrm>
            <a:off x="4347850" y="3327802"/>
            <a:ext cx="183300" cy="183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23" name="Google Shape;2123;p44"/>
          <p:cNvSpPr txBox="1"/>
          <p:nvPr/>
        </p:nvSpPr>
        <p:spPr>
          <a:xfrm>
            <a:off x="6164499" y="3579501"/>
            <a:ext cx="192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alibri" panose="020F0502020204030204" pitchFamily="34" charset="0"/>
                <a:ea typeface="DM Sans"/>
                <a:cs typeface="Calibri" panose="020F0502020204030204" pitchFamily="34" charset="0"/>
                <a:sym typeface="DM Sans"/>
              </a:rPr>
              <a:t>Discharge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alibri" panose="020F0502020204030204" pitchFamily="34" charset="0"/>
                <a:ea typeface="DM Sans"/>
                <a:cs typeface="Calibri" panose="020F0502020204030204" pitchFamily="34" charset="0"/>
                <a:sym typeface="DM Sans"/>
              </a:rPr>
              <a:t>preparation</a:t>
            </a:r>
            <a:endParaRPr dirty="0">
              <a:solidFill>
                <a:schemeClr val="dk1"/>
              </a:solidFill>
              <a:latin typeface="Calibri" panose="020F0502020204030204" pitchFamily="34" charset="0"/>
              <a:ea typeface="DM Sans"/>
              <a:cs typeface="Calibri" panose="020F0502020204030204" pitchFamily="34" charset="0"/>
              <a:sym typeface="DM Sans"/>
            </a:endParaRPr>
          </a:p>
        </p:txBody>
      </p:sp>
      <p:sp>
        <p:nvSpPr>
          <p:cNvPr id="2124" name="Google Shape;2124;p44"/>
          <p:cNvSpPr txBox="1"/>
          <p:nvPr/>
        </p:nvSpPr>
        <p:spPr>
          <a:xfrm>
            <a:off x="7403014" y="2219819"/>
            <a:ext cx="155810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DM Sans"/>
                <a:cs typeface="Calibri" panose="020F0502020204030204" pitchFamily="34" charset="0"/>
                <a:sym typeface="DM Sans"/>
              </a:rPr>
              <a:t>Regular follow ups monitoring for side effects; immune recovery; counselling and support to return to daily life.</a:t>
            </a:r>
            <a:endParaRPr dirty="0">
              <a:solidFill>
                <a:schemeClr val="dk1"/>
              </a:solidFill>
              <a:latin typeface="Calibri" panose="020F0502020204030204" pitchFamily="34" charset="0"/>
              <a:ea typeface="DM Sans"/>
              <a:cs typeface="Calibri" panose="020F0502020204030204" pitchFamily="34" charset="0"/>
              <a:sym typeface="DM Sans"/>
            </a:endParaRPr>
          </a:p>
        </p:txBody>
      </p:sp>
      <p:sp>
        <p:nvSpPr>
          <p:cNvPr id="2125" name="Google Shape;2125;p44"/>
          <p:cNvSpPr/>
          <p:nvPr/>
        </p:nvSpPr>
        <p:spPr>
          <a:xfrm>
            <a:off x="6265216" y="2078539"/>
            <a:ext cx="183300" cy="183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26" name="Google Shape;2126;p44"/>
          <p:cNvSpPr/>
          <p:nvPr/>
        </p:nvSpPr>
        <p:spPr>
          <a:xfrm>
            <a:off x="6265216" y="3327802"/>
            <a:ext cx="183300" cy="183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127" name="Google Shape;2127;p44"/>
          <p:cNvCxnSpPr>
            <a:stCxn id="2113" idx="2"/>
            <a:endCxn id="2114" idx="0"/>
          </p:cNvCxnSpPr>
          <p:nvPr/>
        </p:nvCxnSpPr>
        <p:spPr>
          <a:xfrm rot="-5400000" flipH="1">
            <a:off x="72079" y="2794489"/>
            <a:ext cx="1065900" cy="600"/>
          </a:xfrm>
          <a:prstGeom prst="bentConnector3">
            <a:avLst>
              <a:gd name="adj1" fmla="val 5000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28" name="Google Shape;2128;p44"/>
          <p:cNvCxnSpPr>
            <a:stCxn id="2114" idx="3"/>
            <a:endCxn id="2117" idx="1"/>
          </p:cNvCxnSpPr>
          <p:nvPr/>
        </p:nvCxnSpPr>
        <p:spPr>
          <a:xfrm rot="10800000" flipH="1">
            <a:off x="696416" y="2170252"/>
            <a:ext cx="1734000" cy="1249200"/>
          </a:xfrm>
          <a:prstGeom prst="bentConnector3">
            <a:avLst>
              <a:gd name="adj1" fmla="val 50001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29" name="Google Shape;2129;p44"/>
          <p:cNvCxnSpPr>
            <a:stCxn id="2117" idx="2"/>
            <a:endCxn id="2118" idx="0"/>
          </p:cNvCxnSpPr>
          <p:nvPr/>
        </p:nvCxnSpPr>
        <p:spPr>
          <a:xfrm rot="-5400000" flipH="1">
            <a:off x="1989458" y="2794489"/>
            <a:ext cx="1065900" cy="600"/>
          </a:xfrm>
          <a:prstGeom prst="bentConnector3">
            <a:avLst>
              <a:gd name="adj1" fmla="val 5000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30" name="Google Shape;2130;p44"/>
          <p:cNvCxnSpPr>
            <a:stCxn id="2118" idx="3"/>
            <a:endCxn id="2121" idx="1"/>
          </p:cNvCxnSpPr>
          <p:nvPr/>
        </p:nvCxnSpPr>
        <p:spPr>
          <a:xfrm rot="10800000" flipH="1">
            <a:off x="2613785" y="2170252"/>
            <a:ext cx="1734000" cy="1249200"/>
          </a:xfrm>
          <a:prstGeom prst="bentConnector3">
            <a:avLst>
              <a:gd name="adj1" fmla="val 50001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31" name="Google Shape;2131;p44"/>
          <p:cNvCxnSpPr>
            <a:stCxn id="2121" idx="2"/>
            <a:endCxn id="2122" idx="0"/>
          </p:cNvCxnSpPr>
          <p:nvPr/>
        </p:nvCxnSpPr>
        <p:spPr>
          <a:xfrm rot="-5400000" flipH="1">
            <a:off x="3906837" y="2794489"/>
            <a:ext cx="1065900" cy="600"/>
          </a:xfrm>
          <a:prstGeom prst="bentConnector3">
            <a:avLst>
              <a:gd name="adj1" fmla="val 5000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32" name="Google Shape;2132;p44"/>
          <p:cNvCxnSpPr>
            <a:stCxn id="2122" idx="3"/>
            <a:endCxn id="2125" idx="1"/>
          </p:cNvCxnSpPr>
          <p:nvPr/>
        </p:nvCxnSpPr>
        <p:spPr>
          <a:xfrm rot="10800000" flipH="1">
            <a:off x="4531150" y="2170252"/>
            <a:ext cx="1734000" cy="1249200"/>
          </a:xfrm>
          <a:prstGeom prst="bentConnector3">
            <a:avLst>
              <a:gd name="adj1" fmla="val 50002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33" name="Google Shape;2133;p44"/>
          <p:cNvCxnSpPr>
            <a:stCxn id="2125" idx="2"/>
            <a:endCxn id="2126" idx="0"/>
          </p:cNvCxnSpPr>
          <p:nvPr/>
        </p:nvCxnSpPr>
        <p:spPr>
          <a:xfrm rot="-5400000" flipH="1">
            <a:off x="5824216" y="2794489"/>
            <a:ext cx="1065900" cy="600"/>
          </a:xfrm>
          <a:prstGeom prst="bentConnector3">
            <a:avLst>
              <a:gd name="adj1" fmla="val 5000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 descr="A black and blue icon&#10;&#10;Description automatically generated">
            <a:extLst>
              <a:ext uri="{FF2B5EF4-FFF2-40B4-BE49-F238E27FC236}">
                <a16:creationId xmlns:a16="http://schemas.microsoft.com/office/drawing/2014/main" id="{844FFB4B-C243-4591-CE8F-498AB969D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785" y="-221344"/>
            <a:ext cx="3821266" cy="2063483"/>
          </a:xfrm>
          <a:prstGeom prst="rect">
            <a:avLst/>
          </a:prstGeom>
        </p:spPr>
      </p:pic>
      <p:cxnSp>
        <p:nvCxnSpPr>
          <p:cNvPr id="2" name="Google Shape;2132;p44">
            <a:extLst>
              <a:ext uri="{FF2B5EF4-FFF2-40B4-BE49-F238E27FC236}">
                <a16:creationId xmlns:a16="http://schemas.microsoft.com/office/drawing/2014/main" id="{DAE85E4F-93C5-C04D-E0B5-575083CD53AA}"/>
              </a:ext>
            </a:extLst>
          </p:cNvPr>
          <p:cNvCxnSpPr/>
          <p:nvPr/>
        </p:nvCxnSpPr>
        <p:spPr>
          <a:xfrm rot="10800000" flipH="1">
            <a:off x="6448582" y="2182691"/>
            <a:ext cx="1734000" cy="1249200"/>
          </a:xfrm>
          <a:prstGeom prst="bentConnector3">
            <a:avLst>
              <a:gd name="adj1" fmla="val 50002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Google Shape;2111;p44">
            <a:extLst>
              <a:ext uri="{FF2B5EF4-FFF2-40B4-BE49-F238E27FC236}">
                <a16:creationId xmlns:a16="http://schemas.microsoft.com/office/drawing/2014/main" id="{55853861-24FA-BBBA-A7B4-A4AB582BFF92}"/>
              </a:ext>
            </a:extLst>
          </p:cNvPr>
          <p:cNvSpPr txBox="1"/>
          <p:nvPr/>
        </p:nvSpPr>
        <p:spPr>
          <a:xfrm>
            <a:off x="403766" y="3579501"/>
            <a:ext cx="192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alibri" panose="020F0502020204030204" pitchFamily="34" charset="0"/>
                <a:ea typeface="DM Sans"/>
                <a:cs typeface="Calibri" panose="020F0502020204030204" pitchFamily="34" charset="0"/>
                <a:sym typeface="DM Sans"/>
              </a:rPr>
              <a:t>Hickman Line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alibri" panose="020F0502020204030204" pitchFamily="34" charset="0"/>
                <a:ea typeface="DM Sans"/>
                <a:cs typeface="Calibri" panose="020F0502020204030204" pitchFamily="34" charset="0"/>
                <a:sym typeface="DM Sans"/>
              </a:rPr>
              <a:t>insertion</a:t>
            </a:r>
            <a:endParaRPr dirty="0">
              <a:solidFill>
                <a:schemeClr val="dk1"/>
              </a:solidFill>
              <a:latin typeface="Calibri" panose="020F0502020204030204" pitchFamily="34" charset="0"/>
              <a:ea typeface="DM Sans"/>
              <a:cs typeface="Calibri" panose="020F0502020204030204" pitchFamily="34" charset="0"/>
              <a:sym typeface="DM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F0556-D854-4B96-1A35-DD34529CB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82546"/>
            <a:ext cx="7704000" cy="572700"/>
          </a:xfrm>
        </p:spPr>
        <p:txBody>
          <a:bodyPr/>
          <a:lstStyle/>
          <a:p>
            <a:r>
              <a:rPr lang="en-US" dirty="0">
                <a:latin typeface="Adelle Sans Devanagari" panose="02000503000000020004" pitchFamily="2" charset="-78"/>
                <a:cs typeface="Adelle Sans Devanagari" panose="02000503000000020004" pitchFamily="2" charset="-78"/>
              </a:rPr>
              <a:t>Chemotherapy</a:t>
            </a:r>
            <a:r>
              <a:rPr lang="en-US" dirty="0"/>
              <a:t> Possible Side effects</a:t>
            </a:r>
          </a:p>
        </p:txBody>
      </p:sp>
      <p:pic>
        <p:nvPicPr>
          <p:cNvPr id="18" name="Picture 17" descr="A chart of various types of diseases&#10;&#10;Description automatically generated">
            <a:extLst>
              <a:ext uri="{FF2B5EF4-FFF2-40B4-BE49-F238E27FC236}">
                <a16:creationId xmlns:a16="http://schemas.microsoft.com/office/drawing/2014/main" id="{98F880C4-DCB1-5260-16FE-1483DB4A72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83" b="35007"/>
          <a:stretch/>
        </p:blipFill>
        <p:spPr>
          <a:xfrm>
            <a:off x="720000" y="1286482"/>
            <a:ext cx="6379441" cy="3238921"/>
          </a:xfrm>
          <a:prstGeom prst="rect">
            <a:avLst/>
          </a:prstGeom>
        </p:spPr>
      </p:pic>
      <p:pic>
        <p:nvPicPr>
          <p:cNvPr id="32" name="Picture 31" descr="A chart of various types of diseases&#10;&#10;Description automatically generated">
            <a:extLst>
              <a:ext uri="{FF2B5EF4-FFF2-40B4-BE49-F238E27FC236}">
                <a16:creationId xmlns:a16="http://schemas.microsoft.com/office/drawing/2014/main" id="{84E9A051-FCF0-2CDB-9A0F-8D8A4FFA6A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88" t="65518" r="70844" b="5493"/>
          <a:stretch/>
        </p:blipFill>
        <p:spPr>
          <a:xfrm>
            <a:off x="7376160" y="2923829"/>
            <a:ext cx="1200594" cy="1613766"/>
          </a:xfrm>
          <a:prstGeom prst="rect">
            <a:avLst/>
          </a:prstGeom>
        </p:spPr>
      </p:pic>
      <p:pic>
        <p:nvPicPr>
          <p:cNvPr id="4" name="Picture 3" descr="A chart of various types of diseases&#10;&#10;Description automatically generated">
            <a:extLst>
              <a:ext uri="{FF2B5EF4-FFF2-40B4-BE49-F238E27FC236}">
                <a16:creationId xmlns:a16="http://schemas.microsoft.com/office/drawing/2014/main" id="{AD8ED5AD-998B-9958-F457-BC1610D1A6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17" t="63660" r="49255" b="7628"/>
          <a:stretch/>
        </p:blipFill>
        <p:spPr>
          <a:xfrm>
            <a:off x="7376160" y="1281336"/>
            <a:ext cx="1292352" cy="161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12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5" name="Google Shape;2165;p47"/>
          <p:cNvSpPr txBox="1">
            <a:spLocks noGrp="1"/>
          </p:cNvSpPr>
          <p:nvPr>
            <p:ph type="title"/>
          </p:nvPr>
        </p:nvSpPr>
        <p:spPr>
          <a:xfrm>
            <a:off x="719988" y="30399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delle Sans Devanagari" panose="02000503000000020004" pitchFamily="2" charset="-78"/>
                <a:cs typeface="Adelle Sans Devanagari" panose="02000503000000020004" pitchFamily="2" charset="-78"/>
              </a:rPr>
              <a:t>Post-Transplant Care &amp; Follow-Up</a:t>
            </a:r>
            <a:endParaRPr dirty="0">
              <a:latin typeface="Adelle Sans Devanagari" panose="02000503000000020004" pitchFamily="2" charset="-78"/>
              <a:cs typeface="Adelle Sans Devanagari" panose="02000503000000020004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C36D4E-72EE-9B1D-1B57-AFA3FD74EA10}"/>
              </a:ext>
            </a:extLst>
          </p:cNvPr>
          <p:cNvSpPr txBox="1"/>
          <p:nvPr/>
        </p:nvSpPr>
        <p:spPr>
          <a:xfrm>
            <a:off x="542862" y="1206531"/>
            <a:ext cx="80582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Frequent clinic and supportive therapy visits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Initially twice weekly for the first 2-3 months, then gradually less often)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Multiple Medication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immunosuppression, prophylactic antibiotics)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Possible Readmissions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Close monitoring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Infections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(viral, fungal, bacterial); </a:t>
            </a:r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Acute and Chronic GvHD</a:t>
            </a:r>
          </a:p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Bone Marrow Biopsies</a:t>
            </a:r>
          </a:p>
          <a:p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28" name="Picture 27" descr="A purple circle with a white outline of a large intestine&#10;&#10;Description automatically generated">
            <a:extLst>
              <a:ext uri="{FF2B5EF4-FFF2-40B4-BE49-F238E27FC236}">
                <a16:creationId xmlns:a16="http://schemas.microsoft.com/office/drawing/2014/main" id="{492B1908-768A-AAA4-93D5-C747D71FC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460" y="3753410"/>
            <a:ext cx="1086091" cy="1086091"/>
          </a:xfrm>
          <a:prstGeom prst="rect">
            <a:avLst/>
          </a:prstGeom>
        </p:spPr>
      </p:pic>
      <p:pic>
        <p:nvPicPr>
          <p:cNvPr id="30" name="Picture 29" descr="A white outline of a liver&#10;&#10;Description automatically generated">
            <a:extLst>
              <a:ext uri="{FF2B5EF4-FFF2-40B4-BE49-F238E27FC236}">
                <a16:creationId xmlns:a16="http://schemas.microsoft.com/office/drawing/2014/main" id="{29F05569-EBEB-6BAA-4614-66EACDC64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5023" y="3753410"/>
            <a:ext cx="1086091" cy="1086091"/>
          </a:xfrm>
          <a:prstGeom prst="rect">
            <a:avLst/>
          </a:prstGeom>
        </p:spPr>
      </p:pic>
      <p:pic>
        <p:nvPicPr>
          <p:cNvPr id="32" name="Picture 31" descr="A purple circle with white lines and lightnings&#10;&#10;Description automatically generated">
            <a:extLst>
              <a:ext uri="{FF2B5EF4-FFF2-40B4-BE49-F238E27FC236}">
                <a16:creationId xmlns:a16="http://schemas.microsoft.com/office/drawing/2014/main" id="{2B79110C-AD8A-4D37-77AD-EB9DCDC547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5241" y="3783921"/>
            <a:ext cx="1086092" cy="1086092"/>
          </a:xfrm>
          <a:prstGeom prst="rect">
            <a:avLst/>
          </a:prstGeom>
        </p:spPr>
      </p:pic>
      <p:sp>
        <p:nvSpPr>
          <p:cNvPr id="33" name="Right Brace 32">
            <a:extLst>
              <a:ext uri="{FF2B5EF4-FFF2-40B4-BE49-F238E27FC236}">
                <a16:creationId xmlns:a16="http://schemas.microsoft.com/office/drawing/2014/main" id="{6BBA461C-36D5-58E0-97AD-BA1DAB31C348}"/>
              </a:ext>
            </a:extLst>
          </p:cNvPr>
          <p:cNvSpPr/>
          <p:nvPr/>
        </p:nvSpPr>
        <p:spPr>
          <a:xfrm rot="5400000">
            <a:off x="6525130" y="2331082"/>
            <a:ext cx="264394" cy="2169186"/>
          </a:xfrm>
          <a:prstGeom prst="rightBrac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75000"/>
                </a:schemeClr>
              </a:solidFill>
              <a:highlight>
                <a:srgbClr val="800080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one Marrow Transplant Center by Slidesgo">
  <a:themeElements>
    <a:clrScheme name="Simple Light">
      <a:dk1>
        <a:srgbClr val="282B35"/>
      </a:dk1>
      <a:lt1>
        <a:srgbClr val="DCE3EB"/>
      </a:lt1>
      <a:dk2>
        <a:srgbClr val="FFFFFF"/>
      </a:dk2>
      <a:lt2>
        <a:srgbClr val="A4ABC3"/>
      </a:lt2>
      <a:accent1>
        <a:srgbClr val="EF8A25"/>
      </a:accent1>
      <a:accent2>
        <a:srgbClr val="BC132B"/>
      </a:accent2>
      <a:accent3>
        <a:srgbClr val="63010E"/>
      </a:accent3>
      <a:accent4>
        <a:srgbClr val="E24BAF"/>
      </a:accent4>
      <a:accent5>
        <a:srgbClr val="733399"/>
      </a:accent5>
      <a:accent6>
        <a:srgbClr val="37B7EF"/>
      </a:accent6>
      <a:hlink>
        <a:srgbClr val="282B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627</Words>
  <Application>Microsoft Office PowerPoint</Application>
  <PresentationFormat>On-screen Show (16:9)</PresentationFormat>
  <Paragraphs>88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-webkit-standard</vt:lpstr>
      <vt:lpstr>Archivo</vt:lpstr>
      <vt:lpstr>Courier New</vt:lpstr>
      <vt:lpstr>Adelle Sans Devanagari</vt:lpstr>
      <vt:lpstr>Calibri</vt:lpstr>
      <vt:lpstr>Arial</vt:lpstr>
      <vt:lpstr>DM Sans</vt:lpstr>
      <vt:lpstr>Bone Marrow Transplant Center by Slidesgo</vt:lpstr>
      <vt:lpstr>What to expect before, during, and after transplant</vt:lpstr>
      <vt:lpstr>Why a Donor Stem Cell Transplant?</vt:lpstr>
      <vt:lpstr>Considerations</vt:lpstr>
      <vt:lpstr>Preparing for the Transplant</vt:lpstr>
      <vt:lpstr>Donor Search and Selection</vt:lpstr>
      <vt:lpstr>Pre-Transplant Work-up</vt:lpstr>
      <vt:lpstr>Admission &amp; Conditioning</vt:lpstr>
      <vt:lpstr>Chemotherapy Possible Side effects</vt:lpstr>
      <vt:lpstr>Post-Transplant Care &amp; Follow-Up</vt:lpstr>
      <vt:lpstr>The Transplant Team at Kings </vt:lpstr>
      <vt:lpstr>Thank You 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Bone Marrow Transplant Pathway</dc:title>
  <dc:creator>Cardoso, Patricia</dc:creator>
  <cp:lastModifiedBy>CARDOSO, Patricia (KING'S COLLEGE HOSPITAL NHS FOUNDATION TRUST)</cp:lastModifiedBy>
  <cp:revision>8</cp:revision>
  <dcterms:modified xsi:type="dcterms:W3CDTF">2026-02-05T09:16:09Z</dcterms:modified>
</cp:coreProperties>
</file>